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94" r:id="rId4"/>
  </p:sldMasterIdLst>
  <p:notesMasterIdLst>
    <p:notesMasterId r:id="rId26"/>
  </p:notesMasterIdLst>
  <p:sldIdLst>
    <p:sldId id="2147474863" r:id="rId5"/>
    <p:sldId id="2147474864" r:id="rId6"/>
    <p:sldId id="2147474865" r:id="rId7"/>
    <p:sldId id="2147474866" r:id="rId8"/>
    <p:sldId id="2147474867" r:id="rId9"/>
    <p:sldId id="2147474868" r:id="rId10"/>
    <p:sldId id="2147474869" r:id="rId11"/>
    <p:sldId id="2147474870" r:id="rId12"/>
    <p:sldId id="2147474871" r:id="rId13"/>
    <p:sldId id="2147474872" r:id="rId14"/>
    <p:sldId id="2147474873" r:id="rId15"/>
    <p:sldId id="2147474874" r:id="rId16"/>
    <p:sldId id="2147474875" r:id="rId17"/>
    <p:sldId id="2147474876" r:id="rId18"/>
    <p:sldId id="2147474877" r:id="rId19"/>
    <p:sldId id="2147474878" r:id="rId20"/>
    <p:sldId id="2147474879" r:id="rId21"/>
    <p:sldId id="2147474880" r:id="rId22"/>
    <p:sldId id="2147474881" r:id="rId23"/>
    <p:sldId id="2147474882" r:id="rId24"/>
    <p:sldId id="2147474883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7056" userDrawn="1">
          <p15:clr>
            <a:srgbClr val="A4A3A4"/>
          </p15:clr>
        </p15:guide>
        <p15:guide id="6" orient="horz" pos="2160">
          <p15:clr>
            <a:srgbClr val="A4A3A4"/>
          </p15:clr>
        </p15:guide>
        <p15:guide id="7" orient="horz" pos="528" userDrawn="1">
          <p15:clr>
            <a:srgbClr val="A4A3A4"/>
          </p15:clr>
        </p15:guide>
        <p15:guide id="8" pos="192" userDrawn="1">
          <p15:clr>
            <a:srgbClr val="A4A3A4"/>
          </p15:clr>
        </p15:guide>
        <p15:guide id="9" orient="horz" pos="314" userDrawn="1">
          <p15:clr>
            <a:srgbClr val="A4A3A4"/>
          </p15:clr>
        </p15:guide>
        <p15:guide id="10" orient="horz" pos="3201" userDrawn="1">
          <p15:clr>
            <a:srgbClr val="A4A3A4"/>
          </p15:clr>
        </p15:guide>
        <p15:guide id="11" orient="horz" pos="3329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E8A800-30B8-9349-797A-9A964F2F659D}" name="John Schroer" initials="JS" userId="S::jschroer@alumis.com::418bc512-02b5-4040-87fd-9470615edaa9" providerId="AD"/>
  <p188:author id="{C1CA9B04-4C5D-8806-7FAD-9D222DB977BB}" name="Gabriel Lau" initials="GL" userId="S::glau@alumis.com::86ad0534-fba4-4cd2-8d98-b64a07d8a4ec" providerId="AD"/>
  <p188:author id="{FB87F106-98E2-A9DD-B7D7-6BC017837D27}" name="Elena Hitraya" initials="EH" userId="S::ehitraya@alumis.com::2fdbf6d9-2571-43a7-a212-ef805353972d" providerId="AD"/>
  <p188:author id="{9E245808-1940-D190-2527-3D598D446872}" name="Michelle Bettinger" initials="MB" userId="S::mbettinger@alumis.com::3462da60-f526-4c16-87f8-50078bcbbdd3" providerId="AD"/>
  <p188:author id="{754A3D0C-5D65-9461-D950-1E5BE49D530C}" name="Regan Burns" initials="RB" userId="S::rburns@alumis.com::90631ec2-f8fc-4abc-8c2d-6ee589443839" providerId="AD"/>
  <p188:author id="{D5F4E70D-059F-AD62-616F-FF628481422D}" name="Lauretti, Elisabetta" initials="EL" userId="S::ELauretti@rednucleus.com::dcc038fb-5b2e-40aa-8e61-d8d54eec1886" providerId="AD"/>
  <p188:author id="{96947E10-E35B-2A28-18AB-FBA25B35B538}" name="Lauren Szuter" initials="LS" userId="S::lszuter@alumis.com::6e790bee-bbdb-4472-8631-ebb2d27fa682" providerId="AD"/>
  <p188:author id="{7E25561C-A955-37A7-0C65-D39290A9CC4B}" name="Josh Corriveau" initials="JC" userId="S::JCorriveau@alumis.com::7030ffba-faa9-43cf-8d39-4e5e93657cf5" providerId="AD"/>
  <p188:author id="{3DA6141D-D550-8852-8758-0BE2CD9A32A2}" name="Elisa Muscianisi" initials="EM" userId="S::emuscianisi@alumis.com::d3454687-0304-4e5c-9b89-dc2feb877159" providerId="AD"/>
  <p188:author id="{B47D272F-D0FE-620B-4672-5B96FA712DD9}" name="Roman Rubio" initials="RR" userId="S::rrubio@alumis.com::f48ca2fc-6659-4a3e-8d84-18eb794989df" providerId="AD"/>
  <p188:author id="{3967453A-260D-93D4-0529-876FBD2972A6}" name="Sylvia Stankov" initials="" userId="S::sstankov@alumis.com::24c994cf-27b3-440d-acf0-29cf997e7459" providerId="AD"/>
  <p188:author id="{0A824B3B-0A6F-4A54-C488-538D8C075367}" name="Robinson, Clotilde" initials="CR" userId="S::CRobinson@rednucleus.com::7823e4ad-a5a3-4a2e-99a0-26a9cb21d66b" providerId="AD"/>
  <p188:author id="{77412C3E-BD2F-8D8C-E46C-33FF9B456D9F}" name="Scerbak, Courtney" initials="CS" userId="S::cscerbak@rednucleus.com::7e4f4e07-9d2c-43af-a1c6-def43c7a18d7" providerId="AD"/>
  <p188:author id="{F37B853F-3447-BDEA-EB7E-6D99CB7B01FE}" name="Elena Hitraya" initials="EH" userId="S::EHitraya@alumis.com::2fdbf6d9-2571-43a7-a212-ef805353972d" providerId="AD"/>
  <p188:author id="{F7FA6A4E-B359-15C7-5B88-8F994DF7CE3B}" name="Grace Ma" initials="GM" userId="S::gma@alumis.com::87dda4bb-060e-434c-9d9f-98b3cbfb33b5" providerId="AD"/>
  <p188:author id="{CC406453-E54E-38C5-43CE-C686EE42F542}" name="Lauren Szuter" initials="" userId="S::LSzuter@alumis.com::6e790bee-bbdb-4472-8631-ebb2d27fa682" providerId="AD"/>
  <p188:author id="{ACEA4B56-DF6D-3675-6724-1D56CF0CAEC6}" name="Nicholas Vlahakis" initials="NV" userId="S::nvlahakis@alumis.com::c6c0d921-a19a-40a5-af5c-5ce9c0e186bd" providerId="AD"/>
  <p188:author id="{16A7655D-3BA2-18A7-74C7-E892DC05AF6E}" name="Jennifer Austin" initials="" userId="S::jaustin@alumis.com::14ae26e8-6ae1-465d-b7ee-b7f4e2653e3e" providerId="AD"/>
  <p188:author id="{5D14EA5E-B814-D036-A668-F6A6533FF3E4}" name="Komal Bawa" initials="" userId="S::KBawa@alumis.com::0bdd22e7-8f8d-43be-bdbe-b66926661cb9" providerId="AD"/>
  <p188:author id="{5CBC185F-EC88-D85F-03E5-530F5A1ADD7F}" name="Stankov, Sylvia" initials="SS" userId="S::sstankov@rednucleus.com::5007a352-adc4-4394-9b86-2372b9e19f22" providerId="AD"/>
  <p188:author id="{1AA1DF66-CB06-E7AE-3C75-E94EBDA47C65}" name="Katherine Araque Triana" initials="" userId="S::karaque@alumis.com::22f93349-d13a-4312-83cb-d0aab9340cce" providerId="AD"/>
  <p188:author id="{5E07466A-A3BE-5C3D-0A18-79BB5A93748F}" name="Dom Vitarella" initials="" userId="S::dvitarella@alumis.com::a0aece15-9176-470c-86e9-d4a7eeda213e" providerId="AD"/>
  <p188:author id="{CD2F3576-1248-6ECF-9719-8C77BD1A8091}" name="Claire Langrish" initials="CL" userId="S::clangrish@alumis.com::509a5b67-36bb-4330-a41e-4ab723cd729f" providerId="AD"/>
  <p188:author id="{8E016985-5AA8-8F78-7BD8-7E49AD3BA7D1}" name="Roy Hardiman" initials="RH" userId="S::rhardiman@alumis.com::b00c46fb-97f1-4f44-878d-c62cf6ba157b" providerId="AD"/>
  <p188:author id="{EA007E87-7DE2-2FA3-123E-ABB1E3729044}" name="Karen Pellett" initials="KP" userId="S::kpellett@alumis.com::54a5e165-7a67-48f3-92f4-d2fb6b4d110c" providerId="AD"/>
  <p188:author id="{CF41AC8C-DAB1-8000-3010-998F38F43A03}" name="Alumis" initials="1" userId="Alumis" providerId="None"/>
  <p188:author id="{7027888E-B8BE-BD46-812B-703739262BE5}" name="Sibel Ucpinar" initials="SU" userId="S::sucpinar@alumis.com::f831baec-30ec-49d0-9fb6-52385ca39b32" providerId="AD"/>
  <p188:author id="{82BD8290-7C49-3E93-B2C4-FAEEA6AC3F31}" name="Elisa Muscianisi" initials="EM" userId="S::EMuscianisi@alumis.com::d3454687-0304-4e5c-9b89-dc2feb877159" providerId="AD"/>
  <p188:author id="{30FC0C98-6C4F-05FD-826D-D36073CEE87E}" name="Milly Toor" initials="MT" userId="S::mtoor@alumis.com::ea12b9e1-776e-4658-8c08-5a16d902af74" providerId="AD"/>
  <p188:author id="{2ED1D1A4-F119-D02A-3CDB-0D36126EADD3}" name="Toni Simien" initials="TS" userId="S::tsimien@alumis.com::4f20e92e-04dd-4f6a-8291-bf84a86cc0f1" providerId="AD"/>
  <p188:author id="{F837F8AA-7AE4-C9F0-1C91-AD177884A079}" name="Nick V" initials="NEV" userId="Nick V" providerId="None"/>
  <p188:author id="{4DFE72B4-C5B8-5948-6AD1-FA23555E70E2}" name="Jorn Drappa" initials="JD" userId="S::jdrappa@alumis.com::ca1aa00b-5b1a-46db-b917-8209527f09c8" providerId="AD"/>
  <p188:author id="{84EE8CBC-269C-FA51-DA02-D5072CF6A951}" name="Josh Corriveau" initials="JC" userId="S::jcorriveau@alumis.com::7030ffba-faa9-43cf-8d39-4e5e93657cf5" providerId="AD"/>
  <p188:author id="{E91006BE-2E19-BAB3-6F54-D6DD9F83F1F4}" name="Kovalevich, Jane" initials="JK" userId="S::JKovalevich@rednucleus.com::c5ec955f-3513-4b53-8d28-3e049a002749" providerId="AD"/>
  <p188:author id="{EF6467C1-4529-EE9F-C0CF-860A41236BA9}" name="Emily Taillieu" initials="ET" userId="S::taillieue@emtexlifescience.com::f2a42784-65b4-44c5-9af4-f8aa9a30ede0" providerId="AD"/>
  <p188:author id="{19C8A4D3-D222-0135-F089-12EC25E3765D}" name="Strothman, Claire" initials="CS" userId="S::cstrothman@rednucleus.com::6df98bb5-66ec-4007-9dae-186a845802a0" providerId="AD"/>
  <p188:author id="{EBEF56D4-A506-E1C2-C8C1-12500FAD6E63}" name="Sanam Pangali" initials="SP" userId="S::spangali@alumis.com::498f0537-793d-4420-92b8-63058b56cdd4" providerId="AD"/>
  <p188:author id="{ACCF5EDB-F4CF-45AA-E7EA-87016C6B2FD3}" name="Phil Nunn" initials="PN" userId="S::pnunn@alumis.com::33717deb-035f-4f30-a328-2f56650c3eb9" providerId="AD"/>
  <p188:author id="{CEAD0FDD-15A5-9FE4-5BDB-D63476569136}" name="Komal Bawa" initials="KB" userId="S::kbawa@alumis.com::0bdd22e7-8f8d-43be-bdbe-b66926661cb9" providerId="AD"/>
  <p188:author id="{D0D92EF0-3862-1234-CC82-C414A7A204BD}" name="Ruixiao Lu" initials="RL" userId="S::rlu@alumis.com::16d0b682-5495-4065-94b1-5580c40d328f" providerId="AD"/>
  <p188:author id="{0EA58EF4-DD93-F58B-366F-EAAE081477E5}" name="Lauretti, Elisabetta" initials="LE" userId="S::elauretti_rednucleus.com#ext#@alumisinc.onmicrosoft.com::8d59671e-f981-481d-8adb-e90a50613ff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8D3F"/>
    <a:srgbClr val="78B832"/>
    <a:srgbClr val="7F7F7F"/>
    <a:srgbClr val="F0F8E8"/>
    <a:srgbClr val="E5F3D5"/>
    <a:srgbClr val="C7E6A4"/>
    <a:srgbClr val="FF8979"/>
    <a:srgbClr val="A7CBED"/>
    <a:srgbClr val="783C78"/>
    <a:srgbClr val="6A81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94660"/>
  </p:normalViewPr>
  <p:slideViewPr>
    <p:cSldViewPr snapToGrid="0">
      <p:cViewPr varScale="1">
        <p:scale>
          <a:sx n="93" d="100"/>
          <a:sy n="93" d="100"/>
        </p:scale>
        <p:origin x="390" y="306"/>
      </p:cViewPr>
      <p:guideLst>
        <p:guide pos="7056"/>
        <p:guide orient="horz" pos="2160"/>
        <p:guide orient="horz" pos="528"/>
        <p:guide pos="192"/>
        <p:guide orient="horz" pos="314"/>
        <p:guide orient="horz" pos="3201"/>
        <p:guide orient="horz" pos="33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2060411-05B1-8548-8A03-0071FF8E85E3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4008486-F9AC-3E48-9731-F2C3ADA8C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EA1FDF-785E-5013-817F-8F345546D3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275708-DFCD-4CFC-2EC6-1FD94F9C15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442"/>
          <a:stretch/>
        </p:blipFill>
        <p:spPr>
          <a:xfrm>
            <a:off x="1905917" y="613"/>
            <a:ext cx="10286081" cy="685738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3FAD61E-D6E2-A2F4-5F8C-FA9229AFA0F1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774"/>
          <a:stretch/>
        </p:blipFill>
        <p:spPr>
          <a:xfrm>
            <a:off x="1252158" y="0"/>
            <a:ext cx="655549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F0AAB4-511D-C8BA-92E9-8C0CDB256CA2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71961" y="514982"/>
            <a:ext cx="2719277" cy="698116"/>
          </a:xfrm>
          <a:prstGeom prst="rect">
            <a:avLst/>
          </a:prstGeom>
          <a:ln>
            <a:noFill/>
            <a:prstDash val="dash"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6AB2DD5-8D00-D72F-D6E7-922D0AC86A1B}"/>
              </a:ext>
            </a:extLst>
          </p:cNvPr>
          <p:cNvSpPr/>
          <p:nvPr userDrawn="1"/>
        </p:nvSpPr>
        <p:spPr>
          <a:xfrm>
            <a:off x="6379782" y="438354"/>
            <a:ext cx="1646468" cy="1646468"/>
          </a:xfrm>
          <a:prstGeom prst="ellipse">
            <a:avLst/>
          </a:prstGeom>
          <a:solidFill>
            <a:schemeClr val="accent3">
              <a:alpha val="4727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706AD8D-EBCC-AD37-E89D-E60244153A39}"/>
              </a:ext>
            </a:extLst>
          </p:cNvPr>
          <p:cNvSpPr/>
          <p:nvPr userDrawn="1"/>
        </p:nvSpPr>
        <p:spPr>
          <a:xfrm>
            <a:off x="9265186" y="4010833"/>
            <a:ext cx="2926814" cy="2847168"/>
          </a:xfrm>
          <a:custGeom>
            <a:avLst/>
            <a:gdLst>
              <a:gd name="connsiteX0" fmla="*/ 1821432 w 2286000"/>
              <a:gd name="connsiteY0" fmla="*/ 0 h 2223793"/>
              <a:gd name="connsiteX1" fmla="*/ 2188514 w 2286000"/>
              <a:gd name="connsiteY1" fmla="*/ 37005 h 2223793"/>
              <a:gd name="connsiteX2" fmla="*/ 2286000 w 2286000"/>
              <a:gd name="connsiteY2" fmla="*/ 62071 h 2223793"/>
              <a:gd name="connsiteX3" fmla="*/ 2286000 w 2286000"/>
              <a:gd name="connsiteY3" fmla="*/ 2223793 h 2223793"/>
              <a:gd name="connsiteX4" fmla="*/ 46076 w 2286000"/>
              <a:gd name="connsiteY4" fmla="*/ 2223793 h 2223793"/>
              <a:gd name="connsiteX5" fmla="*/ 37005 w 2286000"/>
              <a:gd name="connsiteY5" fmla="*/ 2188514 h 2223793"/>
              <a:gd name="connsiteX6" fmla="*/ 0 w 2286000"/>
              <a:gd name="connsiteY6" fmla="*/ 1821432 h 2223793"/>
              <a:gd name="connsiteX7" fmla="*/ 1821432 w 2286000"/>
              <a:gd name="connsiteY7" fmla="*/ 0 h 222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6000" h="2223793">
                <a:moveTo>
                  <a:pt x="1821432" y="0"/>
                </a:moveTo>
                <a:cubicBezTo>
                  <a:pt x="1947176" y="0"/>
                  <a:pt x="2069943" y="12742"/>
                  <a:pt x="2188514" y="37005"/>
                </a:cubicBezTo>
                <a:lnTo>
                  <a:pt x="2286000" y="62071"/>
                </a:lnTo>
                <a:lnTo>
                  <a:pt x="2286000" y="2223793"/>
                </a:lnTo>
                <a:lnTo>
                  <a:pt x="46076" y="2223793"/>
                </a:lnTo>
                <a:lnTo>
                  <a:pt x="37005" y="2188514"/>
                </a:lnTo>
                <a:cubicBezTo>
                  <a:pt x="12742" y="2069943"/>
                  <a:pt x="0" y="1947176"/>
                  <a:pt x="0" y="1821432"/>
                </a:cubicBezTo>
                <a:cubicBezTo>
                  <a:pt x="0" y="815483"/>
                  <a:pt x="815483" y="0"/>
                  <a:pt x="1821432" y="0"/>
                </a:cubicBezTo>
                <a:close/>
              </a:path>
            </a:pathLst>
          </a:cu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326B2D0-346E-EE20-6898-3EFFD0FCD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962" y="3996416"/>
            <a:ext cx="2909919" cy="978447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F87E40B-C7FE-22F4-478F-2D5BCCD62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62" y="1790466"/>
            <a:ext cx="4525963" cy="1447649"/>
          </a:xfrm>
        </p:spPr>
        <p:txBody>
          <a:bodyPr anchor="b">
            <a:normAutofit/>
          </a:bodyPr>
          <a:lstStyle>
            <a:lvl1pPr>
              <a:defRPr sz="4400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815881-EE37-257D-F1FB-6DA057778A9A}"/>
              </a:ext>
            </a:extLst>
          </p:cNvPr>
          <p:cNvSpPr txBox="1"/>
          <p:nvPr userDrawn="1"/>
        </p:nvSpPr>
        <p:spPr>
          <a:xfrm>
            <a:off x="2233983" y="6201857"/>
            <a:ext cx="5682967" cy="327867"/>
          </a:xfrm>
          <a:prstGeom prst="rect">
            <a:avLst/>
          </a:prstGeom>
          <a:noFill/>
          <a:effectLst>
            <a:outerShdw blurRad="38100" sx="102000" sy="102000" algn="ctr" rotWithShape="0">
              <a:prstClr val="black">
                <a:alpha val="55000"/>
              </a:prstClr>
            </a:outerShdw>
          </a:effectLst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i="1">
                <a:solidFill>
                  <a:schemeClr val="tx1">
                    <a:lumMod val="65000"/>
                    <a:lumOff val="35000"/>
                  </a:schemeClr>
                </a:solidFill>
              </a:rPr>
              <a:t>Transform Therapies.   </a:t>
            </a:r>
            <a:r>
              <a:rPr lang="en-US" sz="2800" b="1" i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Reimagine</a:t>
            </a:r>
            <a:r>
              <a:rPr lang="en-US" sz="2800" b="1" i="1">
                <a:solidFill>
                  <a:schemeClr val="tx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i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Lives.</a:t>
            </a:r>
          </a:p>
        </p:txBody>
      </p:sp>
    </p:spTree>
    <p:extLst>
      <p:ext uri="{BB962C8B-B14F-4D97-AF65-F5344CB8AC3E}">
        <p14:creationId xmlns:p14="http://schemas.microsoft.com/office/powerpoint/2010/main" val="8295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ullets R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C868C7A-DEAE-E281-FAAE-013C23C9FC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960563"/>
            <a:ext cx="12192000" cy="3230562"/>
          </a:xfrm>
          <a:solidFill>
            <a:schemeClr val="bg1">
              <a:lumMod val="95000"/>
            </a:schemeClr>
          </a:solidFill>
        </p:spPr>
        <p:txBody>
          <a:bodyPr lIns="393192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594C31-F57B-EE14-8643-43028874D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1A143A-B716-E2A8-EB93-E6165FB290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© 2023 Alumis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68BBF-370F-888A-3A0E-AC05BA45EE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755157-FB75-DB6E-B908-79693B12B9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188336"/>
            <a:ext cx="5553204" cy="4670023"/>
          </a:xfrm>
          <a:prstGeom prst="round2DiagRect">
            <a:avLst/>
          </a:prstGeom>
          <a:solidFill>
            <a:schemeClr val="bg1"/>
          </a:solidFill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vert="horz" wrap="square" lIns="182880" tIns="182880" rIns="182880" bIns="274320" rtlCol="0" anchor="t">
            <a:noAutofit/>
          </a:bodyPr>
          <a:lstStyle>
            <a:lvl1pPr marL="0" indent="0">
              <a:buNone/>
              <a:defRPr lang="en-US" smtClean="0">
                <a:solidFill>
                  <a:schemeClr val="bg1"/>
                </a:solidFill>
              </a:defRPr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100"/>
            </a:lvl5pPr>
          </a:lstStyle>
          <a:p>
            <a:pPr marL="295275" lvl="0" indent="-295275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738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eaders R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C868C7A-DEAE-E281-FAAE-013C23C9FC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960563"/>
            <a:ext cx="12192000" cy="3230562"/>
          </a:xfrm>
          <a:solidFill>
            <a:schemeClr val="bg1">
              <a:lumMod val="95000"/>
            </a:schemeClr>
          </a:solidFill>
        </p:spPr>
        <p:txBody>
          <a:bodyPr lIns="393192" anchor="ctr"/>
          <a:lstStyle>
            <a:lvl1pPr marL="11113" indent="0">
              <a:buNone/>
              <a:defRPr b="1">
                <a:solidFill>
                  <a:schemeClr val="accent2"/>
                </a:solidFill>
              </a:defRPr>
            </a:lvl1pPr>
            <a:lvl2pPr marL="236538" indent="-225425">
              <a:buClr>
                <a:schemeClr val="accent1"/>
              </a:buClr>
              <a:buFont typeface="System Font Regular"/>
              <a:buChar char="〉"/>
              <a:tabLst/>
              <a:defRPr/>
            </a:lvl2pPr>
            <a:lvl3pPr marL="522288" indent="-285750">
              <a:buFont typeface="System Font Regular"/>
              <a:buChar char="–"/>
              <a:tabLst/>
              <a:defRPr/>
            </a:lvl3pPr>
            <a:lvl4pPr marL="696913" indent="-174625">
              <a:tabLst/>
              <a:defRPr/>
            </a:lvl4pPr>
            <a:lvl5pPr marL="920750" indent="-174625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594C31-F57B-EE14-8643-43028874D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1A143A-B716-E2A8-EB93-E6165FB290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© 2023 Alumis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68BBF-370F-888A-3A0E-AC05BA45EE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02C6A3CA-865D-21AB-E1DD-6A65A34EF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188336"/>
            <a:ext cx="5553204" cy="4670023"/>
          </a:xfrm>
          <a:prstGeom prst="round2DiagRect">
            <a:avLst/>
          </a:prstGeom>
          <a:solidFill>
            <a:schemeClr val="bg1"/>
          </a:solidFill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vert="horz" wrap="square" lIns="182880" tIns="182880" rIns="182880" bIns="274320" rtlCol="0" anchor="t">
            <a:noAutofit/>
          </a:bodyPr>
          <a:lstStyle>
            <a:lvl1pPr marL="0" indent="0">
              <a:buNone/>
              <a:defRPr lang="en-US" smtClean="0">
                <a:solidFill>
                  <a:schemeClr val="bg1"/>
                </a:solidFill>
              </a:defRPr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100"/>
            </a:lvl5pPr>
          </a:lstStyle>
          <a:p>
            <a:pPr marL="295275" lvl="0" indent="-295275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615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74007E8-7A89-6A17-751A-D215C16D364D}"/>
              </a:ext>
            </a:extLst>
          </p:cNvPr>
          <p:cNvSpPr/>
          <p:nvPr userDrawn="1"/>
        </p:nvSpPr>
        <p:spPr>
          <a:xfrm>
            <a:off x="0" y="2294028"/>
            <a:ext cx="12192000" cy="2572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079ACA77-49A4-B970-8CFF-73863C0C0D09}"/>
              </a:ext>
            </a:extLst>
          </p:cNvPr>
          <p:cNvSpPr/>
          <p:nvPr userDrawn="1"/>
        </p:nvSpPr>
        <p:spPr>
          <a:xfrm>
            <a:off x="6507032" y="1290181"/>
            <a:ext cx="5201989" cy="4584526"/>
          </a:xfrm>
          <a:prstGeom prst="round2DiagRect">
            <a:avLst/>
          </a:prstGeom>
          <a:solidFill>
            <a:schemeClr val="bg1"/>
          </a:solidFill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vert="horz" wrap="square" lIns="182880" tIns="182880" rIns="182880" bIns="274320" rtlCol="0" anchor="t">
            <a:noAutofit/>
          </a:bodyPr>
          <a:lstStyle/>
          <a:p>
            <a:pPr marL="295275" lvl="0" indent="-295275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System Font Regular"/>
              <a:buChar char="〉"/>
              <a:tabLst/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9AD828B-B1F8-3A7B-5373-23417F7CF5C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08336" y="1666875"/>
            <a:ext cx="4541004" cy="3900944"/>
          </a:xfrm>
          <a:prstGeom prst="rect">
            <a:avLst/>
          </a:prstGeom>
          <a:noFill/>
          <a:effectLst/>
        </p:spPr>
        <p:txBody>
          <a:bodyPr vert="horz" wrap="square" lIns="182880" tIns="182880" rIns="182880" bIns="274320" rtlCol="0" anchor="t">
            <a:noAutofit/>
          </a:bodyPr>
          <a:lstStyle>
            <a:lvl1pPr>
              <a:defRPr lang="en-US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100"/>
            </a:lvl5pPr>
          </a:lstStyle>
          <a:p>
            <a:pPr marL="295275" lvl="0" indent="-295275"/>
            <a:r>
              <a:rPr lang="en-US"/>
              <a:t>Click to edit Master text styles</a:t>
            </a:r>
          </a:p>
          <a:p>
            <a:pPr marL="295275" lvl="1" indent="-295275"/>
            <a:r>
              <a:rPr lang="en-US"/>
              <a:t>Second level</a:t>
            </a:r>
          </a:p>
          <a:p>
            <a:pPr marL="295275" lvl="2" indent="-295275"/>
            <a:r>
              <a:rPr lang="en-US"/>
              <a:t>Third level</a:t>
            </a:r>
          </a:p>
          <a:p>
            <a:pPr marL="295275" lvl="3" indent="-295275"/>
            <a:r>
              <a:rPr lang="en-US"/>
              <a:t>Fourth level</a:t>
            </a:r>
          </a:p>
          <a:p>
            <a:pPr marL="295275" lvl="4" indent="-295275"/>
            <a:r>
              <a:rPr lang="en-US"/>
              <a:t>Fifth level</a:t>
            </a:r>
          </a:p>
        </p:txBody>
      </p:sp>
      <p:sp>
        <p:nvSpPr>
          <p:cNvPr id="6" name="Round Diagonal Corner Rectangle 5">
            <a:extLst>
              <a:ext uri="{FF2B5EF4-FFF2-40B4-BE49-F238E27FC236}">
                <a16:creationId xmlns:a16="http://schemas.microsoft.com/office/drawing/2014/main" id="{C167BAAD-79EF-0B20-9976-D51225C32CBC}"/>
              </a:ext>
            </a:extLst>
          </p:cNvPr>
          <p:cNvSpPr/>
          <p:nvPr userDrawn="1"/>
        </p:nvSpPr>
        <p:spPr>
          <a:xfrm>
            <a:off x="400700" y="1290181"/>
            <a:ext cx="5201989" cy="4584526"/>
          </a:xfrm>
          <a:prstGeom prst="round2DiagRect">
            <a:avLst/>
          </a:prstGeom>
          <a:solidFill>
            <a:schemeClr val="bg1"/>
          </a:solidFill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vert="horz" wrap="square" lIns="182880" tIns="182880" rIns="182880" bIns="274320" rtlCol="0" anchor="t">
            <a:noAutofit/>
          </a:bodyPr>
          <a:lstStyle/>
          <a:p>
            <a:pPr marL="295275" lvl="0" indent="-295275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System Font Regular"/>
              <a:buChar char="〉"/>
              <a:tabLst/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594C31-F57B-EE14-8643-43028874D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1A143A-B716-E2A8-EB93-E6165FB290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© 2023 Alumis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68BBF-370F-888A-3A0E-AC05BA45EE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BB72DBB5-492B-2FD9-F640-9D891C8D9B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1925" y="1666875"/>
            <a:ext cx="4541004" cy="3900944"/>
          </a:xfrm>
          <a:prstGeom prst="rect">
            <a:avLst/>
          </a:prstGeom>
          <a:noFill/>
          <a:effectLst/>
        </p:spPr>
        <p:txBody>
          <a:bodyPr vert="horz" wrap="square" lIns="182880" tIns="182880" rIns="182880" bIns="274320" rtlCol="0" anchor="t">
            <a:noAutofit/>
          </a:bodyPr>
          <a:lstStyle>
            <a:lvl1pPr>
              <a:defRPr lang="en-US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100"/>
            </a:lvl5pPr>
          </a:lstStyle>
          <a:p>
            <a:pPr marL="295275" lvl="0" indent="-295275"/>
            <a:r>
              <a:rPr lang="en-US"/>
              <a:t>Click to edit Master text styles</a:t>
            </a:r>
          </a:p>
          <a:p>
            <a:pPr marL="295275" lvl="1" indent="-295275"/>
            <a:r>
              <a:rPr lang="en-US"/>
              <a:t>Second level</a:t>
            </a:r>
          </a:p>
          <a:p>
            <a:pPr marL="295275" lvl="2" indent="-295275"/>
            <a:r>
              <a:rPr lang="en-US"/>
              <a:t>Third level</a:t>
            </a:r>
          </a:p>
          <a:p>
            <a:pPr marL="295275" lvl="3" indent="-295275"/>
            <a:r>
              <a:rPr lang="en-US"/>
              <a:t>Fourth level</a:t>
            </a:r>
          </a:p>
          <a:p>
            <a:pPr marL="295275" lvl="4" indent="-295275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57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5ECB683-3496-3C2A-9961-5F88B9442EC9}"/>
              </a:ext>
            </a:extLst>
          </p:cNvPr>
          <p:cNvSpPr/>
          <p:nvPr userDrawn="1"/>
        </p:nvSpPr>
        <p:spPr>
          <a:xfrm>
            <a:off x="0" y="2294028"/>
            <a:ext cx="12192000" cy="2572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594C31-F57B-EE14-8643-43028874D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1A143A-B716-E2A8-EB93-E6165FB290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© 2023 Alumis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68BBF-370F-888A-3A0E-AC05BA45EE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51DBFA28-993A-BD3A-D05F-6CBD29FEED9F}"/>
              </a:ext>
            </a:extLst>
          </p:cNvPr>
          <p:cNvSpPr/>
          <p:nvPr userDrawn="1"/>
        </p:nvSpPr>
        <p:spPr>
          <a:xfrm>
            <a:off x="400700" y="1290181"/>
            <a:ext cx="3737347" cy="4584526"/>
          </a:xfrm>
          <a:prstGeom prst="round2DiagRect">
            <a:avLst/>
          </a:prstGeom>
          <a:solidFill>
            <a:schemeClr val="bg1"/>
          </a:solidFill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vert="horz" wrap="square" lIns="182880" tIns="182880" rIns="182880" bIns="274320" rtlCol="0" anchor="t">
            <a:noAutofit/>
          </a:bodyPr>
          <a:lstStyle/>
          <a:p>
            <a:pPr marL="295275" lvl="0" indent="-295275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System Font Regular"/>
              <a:buChar char="〉"/>
              <a:tabLst/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FAAD3AB-E020-23CC-60D3-EB392F39755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4953" y="1666875"/>
            <a:ext cx="3399438" cy="3900944"/>
          </a:xfrm>
          <a:prstGeom prst="rect">
            <a:avLst/>
          </a:prstGeom>
          <a:noFill/>
          <a:effectLst/>
        </p:spPr>
        <p:txBody>
          <a:bodyPr vert="horz" wrap="square" lIns="182880" tIns="182880" rIns="182880" bIns="274320" rtlCol="0" anchor="t">
            <a:noAutofit/>
          </a:bodyPr>
          <a:lstStyle>
            <a:lvl1pPr>
              <a:defRPr lang="en-US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100"/>
            </a:lvl5pPr>
          </a:lstStyle>
          <a:p>
            <a:pPr marL="295275" lvl="0" indent="-295275"/>
            <a:r>
              <a:rPr lang="en-US"/>
              <a:t>Click to edit Master text styles</a:t>
            </a:r>
          </a:p>
          <a:p>
            <a:pPr marL="295275" lvl="1" indent="-295275"/>
            <a:r>
              <a:rPr lang="en-US"/>
              <a:t>Second level</a:t>
            </a:r>
          </a:p>
          <a:p>
            <a:pPr marL="295275" lvl="2" indent="-295275"/>
            <a:r>
              <a:rPr lang="en-US"/>
              <a:t>Third level</a:t>
            </a:r>
          </a:p>
          <a:p>
            <a:pPr marL="295275" lvl="3" indent="-295275"/>
            <a:r>
              <a:rPr lang="en-US"/>
              <a:t>Fourth level</a:t>
            </a:r>
          </a:p>
          <a:p>
            <a:pPr marL="295275" lvl="4" indent="-295275"/>
            <a:r>
              <a:rPr lang="en-US"/>
              <a:t>Fifth level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B3806FAF-BC8E-2C27-AAD9-7B564B3AF124}"/>
              </a:ext>
            </a:extLst>
          </p:cNvPr>
          <p:cNvSpPr/>
          <p:nvPr userDrawn="1"/>
        </p:nvSpPr>
        <p:spPr>
          <a:xfrm>
            <a:off x="4252029" y="1290181"/>
            <a:ext cx="3737347" cy="4584526"/>
          </a:xfrm>
          <a:prstGeom prst="round2DiagRect">
            <a:avLst/>
          </a:prstGeom>
          <a:solidFill>
            <a:schemeClr val="bg1"/>
          </a:solidFill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vert="horz" wrap="square" lIns="182880" tIns="182880" rIns="182880" bIns="274320" rtlCol="0" anchor="t">
            <a:noAutofit/>
          </a:bodyPr>
          <a:lstStyle/>
          <a:p>
            <a:pPr marL="295275" lvl="0" indent="-295275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System Font Regular"/>
              <a:buChar char="〉"/>
              <a:tabLst/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7A135969-6F3B-F17C-6E04-E0C5903D77D5}"/>
              </a:ext>
            </a:extLst>
          </p:cNvPr>
          <p:cNvSpPr/>
          <p:nvPr userDrawn="1"/>
        </p:nvSpPr>
        <p:spPr>
          <a:xfrm>
            <a:off x="8103358" y="1290181"/>
            <a:ext cx="3737347" cy="4584526"/>
          </a:xfrm>
          <a:prstGeom prst="round2DiagRect">
            <a:avLst/>
          </a:prstGeom>
          <a:solidFill>
            <a:schemeClr val="bg1"/>
          </a:solidFill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vert="horz" wrap="square" lIns="182880" tIns="182880" rIns="182880" bIns="274320" rtlCol="0" anchor="t">
            <a:noAutofit/>
          </a:bodyPr>
          <a:lstStyle/>
          <a:p>
            <a:pPr marL="295275" lvl="0" indent="-295275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System Font Regular"/>
              <a:buChar char="〉"/>
              <a:tabLst/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09651B4A-4900-B4C7-3ED5-DE86F491A8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08632" y="1666875"/>
            <a:ext cx="3399438" cy="3900944"/>
          </a:xfrm>
          <a:prstGeom prst="rect">
            <a:avLst/>
          </a:prstGeom>
          <a:noFill/>
          <a:effectLst/>
        </p:spPr>
        <p:txBody>
          <a:bodyPr vert="horz" wrap="square" lIns="182880" tIns="182880" rIns="182880" bIns="274320" rtlCol="0" anchor="t">
            <a:noAutofit/>
          </a:bodyPr>
          <a:lstStyle>
            <a:lvl1pPr>
              <a:defRPr lang="en-US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100"/>
            </a:lvl5pPr>
          </a:lstStyle>
          <a:p>
            <a:pPr marL="295275" lvl="0" indent="-295275"/>
            <a:r>
              <a:rPr lang="en-US"/>
              <a:t>Click to edit Master text styles</a:t>
            </a:r>
          </a:p>
          <a:p>
            <a:pPr marL="295275" lvl="1" indent="-295275"/>
            <a:r>
              <a:rPr lang="en-US"/>
              <a:t>Second level</a:t>
            </a:r>
          </a:p>
          <a:p>
            <a:pPr marL="295275" lvl="2" indent="-295275"/>
            <a:r>
              <a:rPr lang="en-US"/>
              <a:t>Third level</a:t>
            </a:r>
          </a:p>
          <a:p>
            <a:pPr marL="295275" lvl="3" indent="-295275"/>
            <a:r>
              <a:rPr lang="en-US"/>
              <a:t>Fourth level</a:t>
            </a:r>
          </a:p>
          <a:p>
            <a:pPr marL="295275" lvl="4" indent="-295275"/>
            <a:r>
              <a:rPr lang="en-US"/>
              <a:t>Fifth level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BD9A720D-A825-3227-B801-1F44BAA88F7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72312" y="1666875"/>
            <a:ext cx="3399438" cy="3900944"/>
          </a:xfrm>
          <a:prstGeom prst="rect">
            <a:avLst/>
          </a:prstGeom>
          <a:noFill/>
          <a:effectLst/>
        </p:spPr>
        <p:txBody>
          <a:bodyPr vert="horz" wrap="square" lIns="182880" tIns="182880" rIns="182880" bIns="274320" rtlCol="0" anchor="t">
            <a:noAutofit/>
          </a:bodyPr>
          <a:lstStyle>
            <a:lvl1pPr>
              <a:defRPr lang="en-US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100"/>
            </a:lvl5pPr>
          </a:lstStyle>
          <a:p>
            <a:pPr marL="295275" lvl="0" indent="-295275"/>
            <a:r>
              <a:rPr lang="en-US"/>
              <a:t>Click to edit Master text styles</a:t>
            </a:r>
          </a:p>
          <a:p>
            <a:pPr marL="295275" lvl="1" indent="-295275"/>
            <a:r>
              <a:rPr lang="en-US"/>
              <a:t>Second level</a:t>
            </a:r>
          </a:p>
          <a:p>
            <a:pPr marL="295275" lvl="2" indent="-295275"/>
            <a:r>
              <a:rPr lang="en-US"/>
              <a:t>Third level</a:t>
            </a:r>
          </a:p>
          <a:p>
            <a:pPr marL="295275" lvl="3" indent="-295275"/>
            <a:r>
              <a:rPr lang="en-US"/>
              <a:t>Fourth level</a:t>
            </a:r>
          </a:p>
          <a:p>
            <a:pPr marL="295275" lvl="4" indent="-295275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656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CB8E1EC-4B85-0F84-C4F6-1FB715A14C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6492240"/>
            <a:ext cx="9601200" cy="228600"/>
          </a:xfrm>
        </p:spPr>
        <p:txBody>
          <a:bodyPr bIns="9144" anchor="b"/>
          <a:lstStyle>
            <a:lvl1pPr marL="0" indent="0">
              <a:spcBef>
                <a:spcPts val="20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1pPr>
            <a:lvl2pPr marL="295275" indent="0">
              <a:buFontTx/>
              <a:buNone/>
              <a:defRPr/>
            </a:lvl2pPr>
            <a:lvl3pPr marL="520700" indent="0">
              <a:buFontTx/>
              <a:buNone/>
              <a:defRPr/>
            </a:lvl3pPr>
            <a:lvl4pPr marL="747713" indent="0">
              <a:buFontTx/>
              <a:buNone/>
              <a:defRPr/>
            </a:lvl4pPr>
            <a:lvl5pPr marL="973138" indent="0">
              <a:buFontTx/>
              <a:buNone/>
              <a:defRPr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52C260-C8F8-FD75-4F9F-C74658D9F5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© 2023 Alumis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1B1E-0F94-0870-870D-EFE4A2A9AF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5325E91-2876-416A-3261-0E084B8B3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31ED712-081E-6AA3-132A-C7BD81F934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856848"/>
            <a:ext cx="11341100" cy="365125"/>
          </a:xfrm>
        </p:spPr>
        <p:txBody>
          <a:bodyPr bIns="0" anchor="t"/>
          <a:lstStyle>
            <a:lvl1pPr marL="0" indent="0">
              <a:buFontTx/>
              <a:buNone/>
              <a:defRPr sz="2000">
                <a:solidFill>
                  <a:schemeClr val="accent2"/>
                </a:solidFill>
              </a:defRPr>
            </a:lvl1pPr>
            <a:lvl2pPr marL="295275" indent="0">
              <a:buFontTx/>
              <a:buNone/>
              <a:defRPr/>
            </a:lvl2pPr>
            <a:lvl3pPr marL="520700" indent="0">
              <a:buFontTx/>
              <a:buNone/>
              <a:defRPr/>
            </a:lvl3pPr>
            <a:lvl4pPr marL="747713" indent="0">
              <a:buFontTx/>
              <a:buNone/>
              <a:defRPr/>
            </a:lvl4pPr>
            <a:lvl5pPr marL="973138" indent="0">
              <a:buFontTx/>
              <a:buNone/>
              <a:defRPr/>
            </a:lvl5pPr>
          </a:lstStyle>
          <a:p>
            <a:pPr lvl="0"/>
            <a:r>
              <a:rPr lang="en-US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326509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F07F7CF-A812-B3AA-AC95-B125AB4A5151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38243"/>
          <a:stretch/>
        </p:blipFill>
        <p:spPr>
          <a:xfrm>
            <a:off x="9810623" y="3428999"/>
            <a:ext cx="2381377" cy="34501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3FFBC5-008E-7128-417D-55610D8B0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5FB00-A4C1-F70E-704A-0BC828628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95275" indent="-284163">
              <a:tabLst/>
              <a:defRPr/>
            </a:lvl1pPr>
            <a:lvl2pPr marL="581025" indent="-238125">
              <a:tabLst/>
              <a:defRPr/>
            </a:lvl2pPr>
            <a:lvl3pPr marL="806450" indent="-225425">
              <a:tabLst/>
              <a:defRPr/>
            </a:lvl3pPr>
            <a:lvl4pPr marL="1031875" indent="-177800">
              <a:tabLst/>
              <a:defRPr/>
            </a:lvl4pPr>
            <a:lvl5pPr marL="1209675" indent="-177800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69DF3C-FC30-6909-3FC6-8ED249F642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© 2023 Alumis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2AF51-4273-2A39-FB12-3142B9E7E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8CC4539-0C0C-0271-1BF8-53E86611A1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6492240"/>
            <a:ext cx="9601200" cy="228600"/>
          </a:xfrm>
        </p:spPr>
        <p:txBody>
          <a:bodyPr bIns="9144" anchor="b"/>
          <a:lstStyle>
            <a:lvl1pPr marL="0" indent="0">
              <a:spcBef>
                <a:spcPts val="20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1pPr>
            <a:lvl2pPr marL="295275" indent="0">
              <a:buFontTx/>
              <a:buNone/>
              <a:defRPr/>
            </a:lvl2pPr>
            <a:lvl3pPr marL="520700" indent="0">
              <a:buFontTx/>
              <a:buNone/>
              <a:defRPr/>
            </a:lvl3pPr>
            <a:lvl4pPr marL="747713" indent="0">
              <a:buFontTx/>
              <a:buNone/>
              <a:defRPr/>
            </a:lvl4pPr>
            <a:lvl5pPr marL="973138" indent="0">
              <a:buFontTx/>
              <a:buNone/>
              <a:defRPr/>
            </a:lvl5pPr>
          </a:lstStyle>
          <a:p>
            <a:pPr lvl="0"/>
            <a:r>
              <a:rPr lang="en-US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8743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F07F7CF-A812-B3AA-AC95-B125AB4A5151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38243"/>
          <a:stretch/>
        </p:blipFill>
        <p:spPr>
          <a:xfrm>
            <a:off x="9810623" y="3428999"/>
            <a:ext cx="2381377" cy="34501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3FFBC5-008E-7128-417D-55610D8B0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5FB00-A4C1-F70E-704A-0BC828628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95275" indent="-284163">
              <a:tabLst/>
              <a:defRPr/>
            </a:lvl1pPr>
            <a:lvl2pPr marL="581025" indent="-238125">
              <a:tabLst/>
              <a:defRPr/>
            </a:lvl2pPr>
            <a:lvl3pPr marL="806450" indent="-225425">
              <a:tabLst/>
              <a:defRPr/>
            </a:lvl3pPr>
            <a:lvl4pPr marL="1031875" indent="-177800">
              <a:tabLst/>
              <a:defRPr/>
            </a:lvl4pPr>
            <a:lvl5pPr marL="1209675" indent="-177800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69DF3C-FC30-6909-3FC6-8ED249F642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© 2023 Alumis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2AF51-4273-2A39-FB12-3142B9E7E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8CC4539-0C0C-0271-1BF8-53E86611A1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6492240"/>
            <a:ext cx="9601200" cy="228600"/>
          </a:xfrm>
        </p:spPr>
        <p:txBody>
          <a:bodyPr bIns="9144" anchor="b"/>
          <a:lstStyle>
            <a:lvl1pPr marL="0" indent="0">
              <a:spcBef>
                <a:spcPts val="20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1pPr>
            <a:lvl2pPr marL="295275" indent="0">
              <a:buFontTx/>
              <a:buNone/>
              <a:defRPr/>
            </a:lvl2pPr>
            <a:lvl3pPr marL="520700" indent="0">
              <a:buFontTx/>
              <a:buNone/>
              <a:defRPr/>
            </a:lvl3pPr>
            <a:lvl4pPr marL="747713" indent="0">
              <a:buFontTx/>
              <a:buNone/>
              <a:defRPr/>
            </a:lvl4pPr>
            <a:lvl5pPr marL="973138" indent="0">
              <a:buFontTx/>
              <a:buNone/>
              <a:defRPr/>
            </a:lvl5pPr>
          </a:lstStyle>
          <a:p>
            <a:pPr lvl="0"/>
            <a:r>
              <a:rPr lang="en-US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8743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FBC5-008E-7128-417D-55610D8B0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5FB00-A4C1-F70E-704A-0BC828628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95275" indent="-284163">
              <a:tabLst/>
              <a:defRPr/>
            </a:lvl1pPr>
            <a:lvl2pPr marL="581025" indent="-238125">
              <a:tabLst/>
              <a:defRPr/>
            </a:lvl2pPr>
            <a:lvl3pPr marL="806450" indent="-225425">
              <a:tabLst/>
              <a:defRPr/>
            </a:lvl3pPr>
            <a:lvl4pPr marL="1031875" indent="-177800">
              <a:tabLst/>
              <a:defRPr/>
            </a:lvl4pPr>
            <a:lvl5pPr marL="1209675" indent="-177800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8CC4539-0C0C-0271-1BF8-53E86611A1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6492240"/>
            <a:ext cx="9601200" cy="228600"/>
          </a:xfrm>
        </p:spPr>
        <p:txBody>
          <a:bodyPr bIns="9144" anchor="b"/>
          <a:lstStyle>
            <a:lvl1pPr marL="0" indent="0">
              <a:spcBef>
                <a:spcPts val="20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1pPr>
            <a:lvl2pPr marL="295275" indent="0">
              <a:buFontTx/>
              <a:buNone/>
              <a:defRPr/>
            </a:lvl2pPr>
            <a:lvl3pPr marL="520700" indent="0">
              <a:buFontTx/>
              <a:buNone/>
              <a:defRPr/>
            </a:lvl3pPr>
            <a:lvl4pPr marL="747713" indent="0">
              <a:buFontTx/>
              <a:buNone/>
              <a:defRPr/>
            </a:lvl4pPr>
            <a:lvl5pPr marL="973138" indent="0">
              <a:buFontTx/>
              <a:buNone/>
              <a:defRPr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46A531-D8CA-4AC9-8015-64E5A65493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© 2023 Alumis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FE02D3-1FB2-7073-B5EC-936682B90A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6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F07F7CF-A812-B3AA-AC95-B125AB4A5151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38243"/>
          <a:stretch/>
        </p:blipFill>
        <p:spPr>
          <a:xfrm>
            <a:off x="9810623" y="3428999"/>
            <a:ext cx="2381377" cy="34501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3FFBC5-008E-7128-417D-55610D8B0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5FB00-A4C1-F70E-704A-0BC828628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45920"/>
            <a:ext cx="11341100" cy="3964348"/>
          </a:xfrm>
        </p:spPr>
        <p:txBody>
          <a:bodyPr/>
          <a:lstStyle>
            <a:lvl1pPr marL="295275" indent="-284163">
              <a:tabLst/>
              <a:defRPr/>
            </a:lvl1pPr>
            <a:lvl2pPr marL="581025" indent="-238125">
              <a:tabLst/>
              <a:defRPr/>
            </a:lvl2pPr>
            <a:lvl3pPr marL="806450" indent="-225425">
              <a:tabLst/>
              <a:defRPr/>
            </a:lvl3pPr>
            <a:lvl4pPr marL="1031875" indent="-177800">
              <a:tabLst/>
              <a:defRPr/>
            </a:lvl4pPr>
            <a:lvl5pPr marL="1209675" indent="-177800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69DF3C-FC30-6909-3FC6-8ED249F642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© 2023 Alumis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2AF51-4273-2A39-FB12-3142B9E7E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8CC4539-0C0C-0271-1BF8-53E86611A1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6492240"/>
            <a:ext cx="9601200" cy="228600"/>
          </a:xfrm>
        </p:spPr>
        <p:txBody>
          <a:bodyPr bIns="9144" anchor="b"/>
          <a:lstStyle>
            <a:lvl1pPr marL="0" indent="0">
              <a:spcBef>
                <a:spcPts val="20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1pPr>
            <a:lvl2pPr marL="295275" indent="0">
              <a:buFontTx/>
              <a:buNone/>
              <a:defRPr/>
            </a:lvl2pPr>
            <a:lvl3pPr marL="520700" indent="0">
              <a:buFontTx/>
              <a:buNone/>
              <a:defRPr/>
            </a:lvl3pPr>
            <a:lvl4pPr marL="747713" indent="0">
              <a:buFontTx/>
              <a:buNone/>
              <a:defRPr/>
            </a:lvl4pPr>
            <a:lvl5pPr marL="973138" indent="0">
              <a:buFontTx/>
              <a:buNone/>
              <a:defRPr/>
            </a:lvl5pPr>
          </a:lstStyle>
          <a:p>
            <a:pPr lvl="0"/>
            <a:r>
              <a:rPr lang="en-US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61035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EBE0C3-7C90-17B5-76B9-9AF3FADEA0F6}"/>
              </a:ext>
            </a:extLst>
          </p:cNvPr>
          <p:cNvSpPr/>
          <p:nvPr userDrawn="1"/>
        </p:nvSpPr>
        <p:spPr>
          <a:xfrm>
            <a:off x="0" y="1"/>
            <a:ext cx="436686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7A9DEB-A9F4-AE87-E038-924FDCADD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62" r="18749"/>
          <a:stretch/>
        </p:blipFill>
        <p:spPr>
          <a:xfrm>
            <a:off x="0" y="1231351"/>
            <a:ext cx="3942670" cy="47441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BA850B7-2324-FF96-0085-C90F823D1A1B}"/>
              </a:ext>
            </a:extLst>
          </p:cNvPr>
          <p:cNvGrpSpPr/>
          <p:nvPr userDrawn="1"/>
        </p:nvGrpSpPr>
        <p:grpSpPr>
          <a:xfrm flipH="1">
            <a:off x="0" y="938150"/>
            <a:ext cx="4506021" cy="5341640"/>
            <a:chOff x="6383690" y="0"/>
            <a:chExt cx="5808310" cy="6885432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9B545C04-8A7A-390E-9FA6-5681108F7B46}"/>
                </a:ext>
              </a:extLst>
            </p:cNvPr>
            <p:cNvPicPr>
              <a:picLocks/>
            </p:cNvPicPr>
            <p:nvPr userDrawn="1"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3880"/>
            <a:stretch/>
          </p:blipFill>
          <p:spPr>
            <a:xfrm>
              <a:off x="6563065" y="0"/>
              <a:ext cx="5628935" cy="6885432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3899D10-1B87-54C6-B23D-E4337CD18829}"/>
                </a:ext>
              </a:extLst>
            </p:cNvPr>
            <p:cNvSpPr/>
            <p:nvPr userDrawn="1"/>
          </p:nvSpPr>
          <p:spPr>
            <a:xfrm>
              <a:off x="7109857" y="3175483"/>
              <a:ext cx="3709949" cy="3709949"/>
            </a:xfrm>
            <a:prstGeom prst="ellipse">
              <a:avLst/>
            </a:prstGeom>
            <a:solidFill>
              <a:schemeClr val="bg1">
                <a:alpha val="2376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5951399-79AD-A414-2D1E-97C9ABCFE474}"/>
                </a:ext>
              </a:extLst>
            </p:cNvPr>
            <p:cNvSpPr/>
            <p:nvPr userDrawn="1"/>
          </p:nvSpPr>
          <p:spPr>
            <a:xfrm>
              <a:off x="6383690" y="3096481"/>
              <a:ext cx="1795731" cy="1795731"/>
            </a:xfrm>
            <a:prstGeom prst="ellipse">
              <a:avLst/>
            </a:prstGeom>
            <a:solidFill>
              <a:schemeClr val="bg1">
                <a:alpha val="3424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2E56C7-A29C-14E1-E526-A6E5C0B45A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© 2023 Alumis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EF1DB-D250-EE2F-8E05-767F6EE973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471013E9-64EA-78AA-CE88-3B1CD688C4B3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19100" y="6394559"/>
            <a:ext cx="1063170" cy="272946"/>
          </a:xfrm>
          <a:prstGeom prst="rect">
            <a:avLst/>
          </a:prstGeom>
          <a:ln>
            <a:noFill/>
            <a:prstDash val="dash"/>
          </a:ln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6CA77C7-0C94-53F5-2518-C3485C3B7E0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33701" y="882457"/>
            <a:ext cx="6974000" cy="5778500"/>
          </a:xfrm>
        </p:spPr>
        <p:txBody>
          <a:bodyPr/>
          <a:lstStyle>
            <a:lvl1pPr marL="293688" indent="-282575">
              <a:tabLst/>
              <a:defRPr/>
            </a:lvl1pPr>
            <a:lvl2pPr marL="577850" indent="-203200">
              <a:tabLst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D335F83-3B44-2CA5-F298-FB7F5E8FC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7964"/>
            <a:ext cx="3510869" cy="13860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002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D7E1E5-397C-A872-2E5D-94429C3E03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7091" y="160770"/>
            <a:ext cx="6674909" cy="609924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D0599EC-70A3-EDC6-4EBD-C6D62E40B8E8}"/>
              </a:ext>
            </a:extLst>
          </p:cNvPr>
          <p:cNvPicPr>
            <a:picLocks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2915" y="-9625"/>
            <a:ext cx="12204915" cy="68854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E33860-D779-AC7E-CE6C-6CAD2602E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21491"/>
            <a:ext cx="4525963" cy="5815013"/>
          </a:xfrm>
        </p:spPr>
        <p:txBody>
          <a:bodyPr anchor="ctr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0BF997-790B-E253-7250-CD21818AF69A}"/>
              </a:ext>
            </a:extLst>
          </p:cNvPr>
          <p:cNvSpPr/>
          <p:nvPr userDrawn="1"/>
        </p:nvSpPr>
        <p:spPr>
          <a:xfrm>
            <a:off x="6563065" y="2777936"/>
            <a:ext cx="3709949" cy="3709949"/>
          </a:xfrm>
          <a:prstGeom prst="ellipse">
            <a:avLst/>
          </a:prstGeom>
          <a:solidFill>
            <a:schemeClr val="bg1">
              <a:alpha val="2376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A8BC22-9A26-F672-4A28-BF9233E1C3CF}"/>
              </a:ext>
            </a:extLst>
          </p:cNvPr>
          <p:cNvSpPr/>
          <p:nvPr userDrawn="1"/>
        </p:nvSpPr>
        <p:spPr>
          <a:xfrm>
            <a:off x="5836898" y="2698934"/>
            <a:ext cx="1795731" cy="1795731"/>
          </a:xfrm>
          <a:prstGeom prst="ellipse">
            <a:avLst/>
          </a:prstGeom>
          <a:solidFill>
            <a:schemeClr val="bg1">
              <a:alpha val="342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961C676A-D595-686B-C48F-9F9C1470B53E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19100" y="6394559"/>
            <a:ext cx="1063170" cy="272946"/>
          </a:xfrm>
          <a:prstGeom prst="rect">
            <a:avLst/>
          </a:prstGeom>
          <a:ln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362028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Skin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EBE0C3-7C90-17B5-76B9-9AF3FADEA0F6}"/>
              </a:ext>
            </a:extLst>
          </p:cNvPr>
          <p:cNvSpPr/>
          <p:nvPr userDrawn="1"/>
        </p:nvSpPr>
        <p:spPr>
          <a:xfrm>
            <a:off x="0" y="1"/>
            <a:ext cx="287813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7A9DEB-A9F4-AE87-E038-924FDCADD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62" r="18749"/>
          <a:stretch/>
        </p:blipFill>
        <p:spPr>
          <a:xfrm>
            <a:off x="0" y="20739"/>
            <a:ext cx="2792745" cy="336049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BA850B7-2324-FF96-0085-C90F823D1A1B}"/>
              </a:ext>
            </a:extLst>
          </p:cNvPr>
          <p:cNvGrpSpPr/>
          <p:nvPr userDrawn="1"/>
        </p:nvGrpSpPr>
        <p:grpSpPr>
          <a:xfrm flipH="1">
            <a:off x="-42696" y="0"/>
            <a:ext cx="3167973" cy="6531032"/>
            <a:chOff x="8163484" y="713192"/>
            <a:chExt cx="4083552" cy="841857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9B545C04-8A7A-390E-9FA6-5681108F7B46}"/>
                </a:ext>
              </a:extLst>
            </p:cNvPr>
            <p:cNvPicPr>
              <a:picLocks/>
            </p:cNvPicPr>
            <p:nvPr userDrawn="1"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6092" r="-1"/>
            <a:stretch/>
          </p:blipFill>
          <p:spPr>
            <a:xfrm>
              <a:off x="8482051" y="713192"/>
              <a:ext cx="3709949" cy="4766579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3899D10-1B87-54C6-B23D-E4337CD18829}"/>
                </a:ext>
              </a:extLst>
            </p:cNvPr>
            <p:cNvSpPr/>
            <p:nvPr userDrawn="1"/>
          </p:nvSpPr>
          <p:spPr>
            <a:xfrm>
              <a:off x="8537087" y="3210732"/>
              <a:ext cx="3709949" cy="3709948"/>
            </a:xfrm>
            <a:prstGeom prst="ellipse">
              <a:avLst/>
            </a:prstGeom>
            <a:solidFill>
              <a:schemeClr val="bg1">
                <a:alpha val="2376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5951399-79AD-A414-2D1E-97C9ABCFE474}"/>
                </a:ext>
              </a:extLst>
            </p:cNvPr>
            <p:cNvSpPr/>
            <p:nvPr userDrawn="1"/>
          </p:nvSpPr>
          <p:spPr>
            <a:xfrm>
              <a:off x="8163484" y="2842519"/>
              <a:ext cx="1795731" cy="1795731"/>
            </a:xfrm>
            <a:prstGeom prst="ellipse">
              <a:avLst/>
            </a:prstGeom>
            <a:solidFill>
              <a:schemeClr val="bg1">
                <a:alpha val="3424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AF8513B-9D42-6C0F-BAB9-1FBD8AE3ECAB}"/>
                </a:ext>
              </a:extLst>
            </p:cNvPr>
            <p:cNvSpPr/>
            <p:nvPr userDrawn="1"/>
          </p:nvSpPr>
          <p:spPr>
            <a:xfrm>
              <a:off x="8596331" y="7336031"/>
              <a:ext cx="1795732" cy="1795731"/>
            </a:xfrm>
            <a:prstGeom prst="ellipse">
              <a:avLst/>
            </a:prstGeom>
            <a:solidFill>
              <a:schemeClr val="bg1">
                <a:alpha val="3424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2E56C7-A29C-14E1-E526-A6E5C0B45A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© 2023 Alumis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EF1DB-D250-EE2F-8E05-767F6EE973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471013E9-64EA-78AA-CE88-3B1CD688C4B3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19100" y="6394559"/>
            <a:ext cx="1063170" cy="272946"/>
          </a:xfrm>
          <a:prstGeom prst="rect">
            <a:avLst/>
          </a:prstGeom>
          <a:ln>
            <a:noFill/>
            <a:prstDash val="dash"/>
          </a:ln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8E44B529-53E3-E02C-DB37-2C6406E48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704" y="407964"/>
            <a:ext cx="8426196" cy="7803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4971224-E4C2-4322-3FE1-C46150F4C1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6450" y="1371600"/>
            <a:ext cx="8124825" cy="5165725"/>
          </a:xfrm>
        </p:spPr>
        <p:txBody>
          <a:bodyPr/>
          <a:lstStyle>
            <a:lvl1pPr marL="293688" indent="-282575">
              <a:tabLst/>
              <a:defRPr/>
            </a:lvl1pPr>
            <a:lvl2pPr marL="577850" indent="-212725">
              <a:tabLst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367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Layou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B42722-D716-7433-7228-B308AF7D14C0}"/>
              </a:ext>
            </a:extLst>
          </p:cNvPr>
          <p:cNvSpPr/>
          <p:nvPr userDrawn="1"/>
        </p:nvSpPr>
        <p:spPr>
          <a:xfrm flipH="1" flipV="1">
            <a:off x="7966980" y="-1"/>
            <a:ext cx="4366864" cy="68735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7A9DEB-A9F4-AE87-E038-924FDCADD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62" r="18749"/>
          <a:stretch/>
        </p:blipFill>
        <p:spPr>
          <a:xfrm>
            <a:off x="8391175" y="667521"/>
            <a:ext cx="3942669" cy="47441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BA850B7-2324-FF96-0085-C90F823D1A1B}"/>
              </a:ext>
            </a:extLst>
          </p:cNvPr>
          <p:cNvGrpSpPr/>
          <p:nvPr userDrawn="1"/>
        </p:nvGrpSpPr>
        <p:grpSpPr>
          <a:xfrm flipV="1">
            <a:off x="7966980" y="479619"/>
            <a:ext cx="4366864" cy="5432634"/>
            <a:chOff x="6563065" y="-735526"/>
            <a:chExt cx="5628935" cy="700272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9B545C04-8A7A-390E-9FA6-5681108F7B46}"/>
                </a:ext>
              </a:extLst>
            </p:cNvPr>
            <p:cNvPicPr>
              <a:picLocks/>
            </p:cNvPicPr>
            <p:nvPr userDrawn="1"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3880"/>
            <a:stretch/>
          </p:blipFill>
          <p:spPr>
            <a:xfrm>
              <a:off x="6563065" y="-618234"/>
              <a:ext cx="5628935" cy="6885432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3899D10-1B87-54C6-B23D-E4337CD18829}"/>
                </a:ext>
              </a:extLst>
            </p:cNvPr>
            <p:cNvSpPr/>
            <p:nvPr userDrawn="1"/>
          </p:nvSpPr>
          <p:spPr>
            <a:xfrm>
              <a:off x="6719828" y="2432334"/>
              <a:ext cx="3709948" cy="3709948"/>
            </a:xfrm>
            <a:prstGeom prst="ellipse">
              <a:avLst/>
            </a:prstGeom>
            <a:solidFill>
              <a:schemeClr val="bg1">
                <a:alpha val="2376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5951399-79AD-A414-2D1E-97C9ABCFE474}"/>
                </a:ext>
              </a:extLst>
            </p:cNvPr>
            <p:cNvSpPr/>
            <p:nvPr userDrawn="1"/>
          </p:nvSpPr>
          <p:spPr>
            <a:xfrm>
              <a:off x="9024074" y="-735526"/>
              <a:ext cx="1795731" cy="1795731"/>
            </a:xfrm>
            <a:prstGeom prst="ellipse">
              <a:avLst/>
            </a:prstGeom>
            <a:solidFill>
              <a:schemeClr val="bg1">
                <a:alpha val="3424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2E56C7-A29C-14E1-E526-A6E5C0B45A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© 2023 Alumis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EF1DB-D250-EE2F-8E05-767F6EE973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6A0078D-6372-C74E-D258-05469E4B1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07964"/>
            <a:ext cx="7535180" cy="7803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9A65761-5620-3A9F-08DC-CD9A5BBB266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9768" y="1389062"/>
            <a:ext cx="704088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506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Skin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B42722-D716-7433-7228-B308AF7D14C0}"/>
              </a:ext>
            </a:extLst>
          </p:cNvPr>
          <p:cNvSpPr/>
          <p:nvPr userDrawn="1"/>
        </p:nvSpPr>
        <p:spPr>
          <a:xfrm flipH="1" flipV="1">
            <a:off x="9120560" y="-3"/>
            <a:ext cx="3071439" cy="68735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7A9DEB-A9F4-AE87-E038-924FDCADD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62" r="38533"/>
          <a:stretch/>
        </p:blipFill>
        <p:spPr>
          <a:xfrm>
            <a:off x="9528884" y="650986"/>
            <a:ext cx="2667889" cy="47441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BA850B7-2324-FF96-0085-C90F823D1A1B}"/>
              </a:ext>
            </a:extLst>
          </p:cNvPr>
          <p:cNvGrpSpPr/>
          <p:nvPr userDrawn="1"/>
        </p:nvGrpSpPr>
        <p:grpSpPr>
          <a:xfrm flipV="1">
            <a:off x="8571923" y="166114"/>
            <a:ext cx="3729356" cy="5746139"/>
            <a:chOff x="6012626" y="-735526"/>
            <a:chExt cx="4807179" cy="740683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9B545C04-8A7A-390E-9FA6-5681108F7B46}"/>
                </a:ext>
              </a:extLst>
            </p:cNvPr>
            <p:cNvPicPr>
              <a:picLocks/>
            </p:cNvPicPr>
            <p:nvPr userDrawn="1"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5165" r="12397"/>
            <a:stretch/>
          </p:blipFill>
          <p:spPr>
            <a:xfrm>
              <a:off x="6719827" y="-618234"/>
              <a:ext cx="3959120" cy="6885432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3899D10-1B87-54C6-B23D-E4337CD18829}"/>
                </a:ext>
              </a:extLst>
            </p:cNvPr>
            <p:cNvSpPr/>
            <p:nvPr userDrawn="1"/>
          </p:nvSpPr>
          <p:spPr>
            <a:xfrm>
              <a:off x="6012626" y="2961361"/>
              <a:ext cx="3709948" cy="3709948"/>
            </a:xfrm>
            <a:prstGeom prst="ellipse">
              <a:avLst/>
            </a:prstGeom>
            <a:solidFill>
              <a:schemeClr val="bg1">
                <a:alpha val="2376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5951399-79AD-A414-2D1E-97C9ABCFE474}"/>
                </a:ext>
              </a:extLst>
            </p:cNvPr>
            <p:cNvSpPr/>
            <p:nvPr userDrawn="1"/>
          </p:nvSpPr>
          <p:spPr>
            <a:xfrm>
              <a:off x="9024074" y="-735526"/>
              <a:ext cx="1795731" cy="1795731"/>
            </a:xfrm>
            <a:prstGeom prst="ellipse">
              <a:avLst/>
            </a:prstGeom>
            <a:solidFill>
              <a:schemeClr val="bg1">
                <a:alpha val="3424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2E56C7-A29C-14E1-E526-A6E5C0B45A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© 2023 Alumis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EF1DB-D250-EE2F-8E05-767F6EE973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6A0078D-6372-C74E-D258-05469E4B1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07964"/>
            <a:ext cx="8683990" cy="7803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889434D-41D6-48F4-7B4D-A4E7B304FF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798" y="1389888"/>
            <a:ext cx="835514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677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B7A9DEB-A9F4-AE87-E038-924FDCADD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62" r="18749"/>
          <a:stretch/>
        </p:blipFill>
        <p:spPr>
          <a:xfrm>
            <a:off x="-1" y="1869876"/>
            <a:ext cx="3942669" cy="474419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1B41F93-F19C-34FF-1141-DB3930C70C83}"/>
              </a:ext>
            </a:extLst>
          </p:cNvPr>
          <p:cNvGrpSpPr/>
          <p:nvPr userDrawn="1"/>
        </p:nvGrpSpPr>
        <p:grpSpPr>
          <a:xfrm>
            <a:off x="0" y="0"/>
            <a:ext cx="4506021" cy="6873557"/>
            <a:chOff x="0" y="0"/>
            <a:chExt cx="4506021" cy="687355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BA850B7-2324-FF96-0085-C90F823D1A1B}"/>
                </a:ext>
              </a:extLst>
            </p:cNvPr>
            <p:cNvGrpSpPr/>
            <p:nvPr userDrawn="1"/>
          </p:nvGrpSpPr>
          <p:grpSpPr>
            <a:xfrm flipH="1">
              <a:off x="0" y="1531917"/>
              <a:ext cx="4506021" cy="5341640"/>
              <a:chOff x="6383690" y="0"/>
              <a:chExt cx="5808310" cy="6885432"/>
            </a:xfrm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9B545C04-8A7A-390E-9FA6-5681108F7B46}"/>
                  </a:ext>
                </a:extLst>
              </p:cNvPr>
              <p:cNvPicPr>
                <a:picLocks/>
              </p:cNvPicPr>
              <p:nvPr userDrawn="1"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53880"/>
              <a:stretch/>
            </p:blipFill>
            <p:spPr>
              <a:xfrm>
                <a:off x="6563065" y="0"/>
                <a:ext cx="5628935" cy="6885432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3899D10-1B87-54C6-B23D-E4337CD18829}"/>
                  </a:ext>
                </a:extLst>
              </p:cNvPr>
              <p:cNvSpPr/>
              <p:nvPr userDrawn="1"/>
            </p:nvSpPr>
            <p:spPr>
              <a:xfrm>
                <a:off x="7109857" y="3175483"/>
                <a:ext cx="3709949" cy="3709949"/>
              </a:xfrm>
              <a:prstGeom prst="ellipse">
                <a:avLst/>
              </a:prstGeom>
              <a:solidFill>
                <a:schemeClr val="bg1">
                  <a:alpha val="2376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5951399-79AD-A414-2D1E-97C9ABCFE474}"/>
                  </a:ext>
                </a:extLst>
              </p:cNvPr>
              <p:cNvSpPr/>
              <p:nvPr userDrawn="1"/>
            </p:nvSpPr>
            <p:spPr>
              <a:xfrm>
                <a:off x="6383690" y="3096481"/>
                <a:ext cx="1795731" cy="1795731"/>
              </a:xfrm>
              <a:prstGeom prst="ellipse">
                <a:avLst/>
              </a:prstGeom>
              <a:solidFill>
                <a:schemeClr val="bg1">
                  <a:alpha val="3424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32AC82-3336-EE75-7FA0-557D2F973D5A}"/>
                </a:ext>
              </a:extLst>
            </p:cNvPr>
            <p:cNvSpPr/>
            <p:nvPr userDrawn="1"/>
          </p:nvSpPr>
          <p:spPr>
            <a:xfrm>
              <a:off x="0" y="0"/>
              <a:ext cx="4366864" cy="16625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9BFC58D-5BEA-0304-4543-F77E52668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1385"/>
            <a:ext cx="3510869" cy="1165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2E56C7-A29C-14E1-E526-A6E5C0B45A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© 2023 Alumis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EF1DB-D250-EE2F-8E05-767F6EE973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471013E9-64EA-78AA-CE88-3B1CD688C4B3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19100" y="6394559"/>
            <a:ext cx="1063170" cy="272946"/>
          </a:xfrm>
          <a:prstGeom prst="rect">
            <a:avLst/>
          </a:prstGeom>
          <a:ln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187408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B7A9DEB-A9F4-AE87-E038-924FDCADD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62" r="18749"/>
          <a:stretch/>
        </p:blipFill>
        <p:spPr>
          <a:xfrm>
            <a:off x="8391175" y="430015"/>
            <a:ext cx="3942669" cy="474419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1B41F93-F19C-34FF-1141-DB3930C70C83}"/>
              </a:ext>
            </a:extLst>
          </p:cNvPr>
          <p:cNvGrpSpPr/>
          <p:nvPr userDrawn="1"/>
        </p:nvGrpSpPr>
        <p:grpSpPr>
          <a:xfrm flipH="1" flipV="1">
            <a:off x="7827823" y="0"/>
            <a:ext cx="4506021" cy="6873557"/>
            <a:chOff x="0" y="0"/>
            <a:chExt cx="4506021" cy="687355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BA850B7-2324-FF96-0085-C90F823D1A1B}"/>
                </a:ext>
              </a:extLst>
            </p:cNvPr>
            <p:cNvGrpSpPr/>
            <p:nvPr userDrawn="1"/>
          </p:nvGrpSpPr>
          <p:grpSpPr>
            <a:xfrm flipH="1">
              <a:off x="0" y="1531917"/>
              <a:ext cx="4506021" cy="5341640"/>
              <a:chOff x="6383690" y="0"/>
              <a:chExt cx="5808310" cy="6885432"/>
            </a:xfrm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9B545C04-8A7A-390E-9FA6-5681108F7B46}"/>
                  </a:ext>
                </a:extLst>
              </p:cNvPr>
              <p:cNvPicPr>
                <a:picLocks/>
              </p:cNvPicPr>
              <p:nvPr userDrawn="1"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53880"/>
              <a:stretch/>
            </p:blipFill>
            <p:spPr>
              <a:xfrm>
                <a:off x="6563065" y="0"/>
                <a:ext cx="5628935" cy="6885432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3899D10-1B87-54C6-B23D-E4337CD18829}"/>
                  </a:ext>
                </a:extLst>
              </p:cNvPr>
              <p:cNvSpPr/>
              <p:nvPr userDrawn="1"/>
            </p:nvSpPr>
            <p:spPr>
              <a:xfrm>
                <a:off x="7109857" y="3175483"/>
                <a:ext cx="3709949" cy="3709949"/>
              </a:xfrm>
              <a:prstGeom prst="ellipse">
                <a:avLst/>
              </a:prstGeom>
              <a:solidFill>
                <a:schemeClr val="bg1">
                  <a:alpha val="2376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5951399-79AD-A414-2D1E-97C9ABCFE474}"/>
                  </a:ext>
                </a:extLst>
              </p:cNvPr>
              <p:cNvSpPr/>
              <p:nvPr userDrawn="1"/>
            </p:nvSpPr>
            <p:spPr>
              <a:xfrm>
                <a:off x="6383690" y="3096481"/>
                <a:ext cx="1795731" cy="1795731"/>
              </a:xfrm>
              <a:prstGeom prst="ellipse">
                <a:avLst/>
              </a:prstGeom>
              <a:solidFill>
                <a:schemeClr val="bg1">
                  <a:alpha val="3424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32AC82-3336-EE75-7FA0-557D2F973D5A}"/>
                </a:ext>
              </a:extLst>
            </p:cNvPr>
            <p:cNvSpPr/>
            <p:nvPr userDrawn="1"/>
          </p:nvSpPr>
          <p:spPr>
            <a:xfrm>
              <a:off x="0" y="0"/>
              <a:ext cx="4366864" cy="16625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2E56C7-A29C-14E1-E526-A6E5C0B45A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© 2023 Alumis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EF1DB-D250-EE2F-8E05-767F6EE973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6A0078D-6372-C74E-D258-05469E4B1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792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F07F7CF-A812-B3AA-AC95-B125AB4A5151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38243"/>
          <a:stretch/>
        </p:blipFill>
        <p:spPr>
          <a:xfrm>
            <a:off x="9810623" y="3428999"/>
            <a:ext cx="2381377" cy="34501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3FFBC5-008E-7128-417D-55610D8B0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5FB00-A4C1-F70E-704A-0BC828628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45920"/>
            <a:ext cx="11341100" cy="3964348"/>
          </a:xfrm>
        </p:spPr>
        <p:txBody>
          <a:bodyPr/>
          <a:lstStyle>
            <a:lvl1pPr marL="295275" indent="-284163">
              <a:tabLst/>
              <a:defRPr/>
            </a:lvl1pPr>
            <a:lvl2pPr marL="581025" indent="-238125">
              <a:tabLst/>
              <a:defRPr/>
            </a:lvl2pPr>
            <a:lvl3pPr marL="806450" indent="-225425">
              <a:tabLst/>
              <a:defRPr/>
            </a:lvl3pPr>
            <a:lvl4pPr marL="1031875" indent="-177800">
              <a:tabLst/>
              <a:defRPr/>
            </a:lvl4pPr>
            <a:lvl5pPr marL="1209675" indent="-177800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69DF3C-FC30-6909-3FC6-8ED249F642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© 2023 Alumis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2AF51-4273-2A39-FB12-3142B9E7E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8CC4539-0C0C-0271-1BF8-53E86611A1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6492240"/>
            <a:ext cx="9601200" cy="228600"/>
          </a:xfrm>
        </p:spPr>
        <p:txBody>
          <a:bodyPr bIns="9144" anchor="b"/>
          <a:lstStyle>
            <a:lvl1pPr marL="0" indent="0">
              <a:spcBef>
                <a:spcPts val="20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1pPr>
            <a:lvl2pPr marL="295275" indent="0">
              <a:buFontTx/>
              <a:buNone/>
              <a:defRPr/>
            </a:lvl2pPr>
            <a:lvl3pPr marL="520700" indent="0">
              <a:buFontTx/>
              <a:buNone/>
              <a:defRPr/>
            </a:lvl3pPr>
            <a:lvl4pPr marL="747713" indent="0">
              <a:buFontTx/>
              <a:buNone/>
              <a:defRPr/>
            </a:lvl4pPr>
            <a:lvl5pPr marL="973138" indent="0">
              <a:buFontTx/>
              <a:buNone/>
              <a:defRPr/>
            </a:lvl5pPr>
          </a:lstStyle>
          <a:p>
            <a:pPr lvl="0"/>
            <a:r>
              <a:rPr lang="en-US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61035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EBE0C3-7C90-17B5-76B9-9AF3FADEA0F6}"/>
              </a:ext>
            </a:extLst>
          </p:cNvPr>
          <p:cNvSpPr/>
          <p:nvPr userDrawn="1"/>
        </p:nvSpPr>
        <p:spPr>
          <a:xfrm>
            <a:off x="0" y="1"/>
            <a:ext cx="436686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7A9DEB-A9F4-AE87-E038-924FDCADD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62" r="18749"/>
          <a:stretch/>
        </p:blipFill>
        <p:spPr>
          <a:xfrm>
            <a:off x="0" y="1231351"/>
            <a:ext cx="3942670" cy="47441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BA850B7-2324-FF96-0085-C90F823D1A1B}"/>
              </a:ext>
            </a:extLst>
          </p:cNvPr>
          <p:cNvGrpSpPr/>
          <p:nvPr userDrawn="1"/>
        </p:nvGrpSpPr>
        <p:grpSpPr>
          <a:xfrm flipH="1">
            <a:off x="0" y="938150"/>
            <a:ext cx="4506021" cy="5341640"/>
            <a:chOff x="6383690" y="0"/>
            <a:chExt cx="5808310" cy="6885432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9B545C04-8A7A-390E-9FA6-5681108F7B46}"/>
                </a:ext>
              </a:extLst>
            </p:cNvPr>
            <p:cNvPicPr>
              <a:picLocks/>
            </p:cNvPicPr>
            <p:nvPr userDrawn="1"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3880"/>
            <a:stretch/>
          </p:blipFill>
          <p:spPr>
            <a:xfrm>
              <a:off x="6563065" y="0"/>
              <a:ext cx="5628935" cy="6885432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3899D10-1B87-54C6-B23D-E4337CD18829}"/>
                </a:ext>
              </a:extLst>
            </p:cNvPr>
            <p:cNvSpPr/>
            <p:nvPr userDrawn="1"/>
          </p:nvSpPr>
          <p:spPr>
            <a:xfrm>
              <a:off x="7109857" y="3175483"/>
              <a:ext cx="3709949" cy="3709949"/>
            </a:xfrm>
            <a:prstGeom prst="ellipse">
              <a:avLst/>
            </a:prstGeom>
            <a:solidFill>
              <a:schemeClr val="bg1">
                <a:alpha val="2376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5951399-79AD-A414-2D1E-97C9ABCFE474}"/>
                </a:ext>
              </a:extLst>
            </p:cNvPr>
            <p:cNvSpPr/>
            <p:nvPr userDrawn="1"/>
          </p:nvSpPr>
          <p:spPr>
            <a:xfrm>
              <a:off x="6383690" y="3096481"/>
              <a:ext cx="1795731" cy="1795731"/>
            </a:xfrm>
            <a:prstGeom prst="ellipse">
              <a:avLst/>
            </a:prstGeom>
            <a:solidFill>
              <a:schemeClr val="bg1">
                <a:alpha val="3424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2E56C7-A29C-14E1-E526-A6E5C0B45A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© 2023 Alumis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EF1DB-D250-EE2F-8E05-767F6EE973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471013E9-64EA-78AA-CE88-3B1CD688C4B3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19100" y="6394559"/>
            <a:ext cx="1063170" cy="272946"/>
          </a:xfrm>
          <a:prstGeom prst="rect">
            <a:avLst/>
          </a:prstGeom>
          <a:ln>
            <a:noFill/>
            <a:prstDash val="dash"/>
          </a:ln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6CA77C7-0C94-53F5-2518-C3485C3B7E0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33701" y="882457"/>
            <a:ext cx="6974000" cy="5778500"/>
          </a:xfrm>
        </p:spPr>
        <p:txBody>
          <a:bodyPr/>
          <a:lstStyle>
            <a:lvl1pPr marL="293688" indent="-282575">
              <a:tabLst/>
              <a:defRPr/>
            </a:lvl1pPr>
            <a:lvl2pPr marL="577850" indent="-203200">
              <a:tabLst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D335F83-3B44-2CA5-F298-FB7F5E8FC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7964"/>
            <a:ext cx="3510869" cy="13860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002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Skin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EBE0C3-7C90-17B5-76B9-9AF3FADEA0F6}"/>
              </a:ext>
            </a:extLst>
          </p:cNvPr>
          <p:cNvSpPr/>
          <p:nvPr userDrawn="1"/>
        </p:nvSpPr>
        <p:spPr>
          <a:xfrm>
            <a:off x="0" y="1"/>
            <a:ext cx="287813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7A9DEB-A9F4-AE87-E038-924FDCADD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62" r="18749"/>
          <a:stretch/>
        </p:blipFill>
        <p:spPr>
          <a:xfrm>
            <a:off x="0" y="20739"/>
            <a:ext cx="2792745" cy="336049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BA850B7-2324-FF96-0085-C90F823D1A1B}"/>
              </a:ext>
            </a:extLst>
          </p:cNvPr>
          <p:cNvGrpSpPr/>
          <p:nvPr userDrawn="1"/>
        </p:nvGrpSpPr>
        <p:grpSpPr>
          <a:xfrm flipH="1">
            <a:off x="-42696" y="0"/>
            <a:ext cx="3167973" cy="6531032"/>
            <a:chOff x="8163484" y="713192"/>
            <a:chExt cx="4083552" cy="841857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9B545C04-8A7A-390E-9FA6-5681108F7B46}"/>
                </a:ext>
              </a:extLst>
            </p:cNvPr>
            <p:cNvPicPr>
              <a:picLocks/>
            </p:cNvPicPr>
            <p:nvPr userDrawn="1"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6092" r="-1"/>
            <a:stretch/>
          </p:blipFill>
          <p:spPr>
            <a:xfrm>
              <a:off x="8482051" y="713192"/>
              <a:ext cx="3709949" cy="4766579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3899D10-1B87-54C6-B23D-E4337CD18829}"/>
                </a:ext>
              </a:extLst>
            </p:cNvPr>
            <p:cNvSpPr/>
            <p:nvPr userDrawn="1"/>
          </p:nvSpPr>
          <p:spPr>
            <a:xfrm>
              <a:off x="8537087" y="3210732"/>
              <a:ext cx="3709949" cy="3709948"/>
            </a:xfrm>
            <a:prstGeom prst="ellipse">
              <a:avLst/>
            </a:prstGeom>
            <a:solidFill>
              <a:schemeClr val="bg1">
                <a:alpha val="2376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5951399-79AD-A414-2D1E-97C9ABCFE474}"/>
                </a:ext>
              </a:extLst>
            </p:cNvPr>
            <p:cNvSpPr/>
            <p:nvPr userDrawn="1"/>
          </p:nvSpPr>
          <p:spPr>
            <a:xfrm>
              <a:off x="8163484" y="2842519"/>
              <a:ext cx="1795731" cy="1795731"/>
            </a:xfrm>
            <a:prstGeom prst="ellipse">
              <a:avLst/>
            </a:prstGeom>
            <a:solidFill>
              <a:schemeClr val="bg1">
                <a:alpha val="3424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AF8513B-9D42-6C0F-BAB9-1FBD8AE3ECAB}"/>
                </a:ext>
              </a:extLst>
            </p:cNvPr>
            <p:cNvSpPr/>
            <p:nvPr userDrawn="1"/>
          </p:nvSpPr>
          <p:spPr>
            <a:xfrm>
              <a:off x="8596331" y="7336031"/>
              <a:ext cx="1795732" cy="1795731"/>
            </a:xfrm>
            <a:prstGeom prst="ellipse">
              <a:avLst/>
            </a:prstGeom>
            <a:solidFill>
              <a:schemeClr val="bg1">
                <a:alpha val="3424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2E56C7-A29C-14E1-E526-A6E5C0B45A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© 2023 Alumis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EF1DB-D250-EE2F-8E05-767F6EE973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471013E9-64EA-78AA-CE88-3B1CD688C4B3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19100" y="6394559"/>
            <a:ext cx="1063170" cy="272946"/>
          </a:xfrm>
          <a:prstGeom prst="rect">
            <a:avLst/>
          </a:prstGeom>
          <a:ln>
            <a:noFill/>
            <a:prstDash val="dash"/>
          </a:ln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8E44B529-53E3-E02C-DB37-2C6406E48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704" y="407964"/>
            <a:ext cx="8426196" cy="7803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4971224-E4C2-4322-3FE1-C46150F4C1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6450" y="1371600"/>
            <a:ext cx="8124825" cy="5165725"/>
          </a:xfrm>
        </p:spPr>
        <p:txBody>
          <a:bodyPr/>
          <a:lstStyle>
            <a:lvl1pPr marL="293688" indent="-282575">
              <a:tabLst/>
              <a:defRPr/>
            </a:lvl1pPr>
            <a:lvl2pPr marL="577850" indent="-212725">
              <a:tabLst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367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Layou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B42722-D716-7433-7228-B308AF7D14C0}"/>
              </a:ext>
            </a:extLst>
          </p:cNvPr>
          <p:cNvSpPr/>
          <p:nvPr userDrawn="1"/>
        </p:nvSpPr>
        <p:spPr>
          <a:xfrm flipH="1" flipV="1">
            <a:off x="7966980" y="-1"/>
            <a:ext cx="4366864" cy="68735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7A9DEB-A9F4-AE87-E038-924FDCADD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62" r="18749"/>
          <a:stretch/>
        </p:blipFill>
        <p:spPr>
          <a:xfrm>
            <a:off x="8391175" y="667521"/>
            <a:ext cx="3942669" cy="47441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BA850B7-2324-FF96-0085-C90F823D1A1B}"/>
              </a:ext>
            </a:extLst>
          </p:cNvPr>
          <p:cNvGrpSpPr/>
          <p:nvPr userDrawn="1"/>
        </p:nvGrpSpPr>
        <p:grpSpPr>
          <a:xfrm flipV="1">
            <a:off x="7966980" y="479619"/>
            <a:ext cx="4366864" cy="5432634"/>
            <a:chOff x="6563065" y="-735526"/>
            <a:chExt cx="5628935" cy="700272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9B545C04-8A7A-390E-9FA6-5681108F7B46}"/>
                </a:ext>
              </a:extLst>
            </p:cNvPr>
            <p:cNvPicPr>
              <a:picLocks/>
            </p:cNvPicPr>
            <p:nvPr userDrawn="1"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3880"/>
            <a:stretch/>
          </p:blipFill>
          <p:spPr>
            <a:xfrm>
              <a:off x="6563065" y="-618234"/>
              <a:ext cx="5628935" cy="6885432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3899D10-1B87-54C6-B23D-E4337CD18829}"/>
                </a:ext>
              </a:extLst>
            </p:cNvPr>
            <p:cNvSpPr/>
            <p:nvPr userDrawn="1"/>
          </p:nvSpPr>
          <p:spPr>
            <a:xfrm>
              <a:off x="6719828" y="2432334"/>
              <a:ext cx="3709948" cy="3709948"/>
            </a:xfrm>
            <a:prstGeom prst="ellipse">
              <a:avLst/>
            </a:prstGeom>
            <a:solidFill>
              <a:schemeClr val="bg1">
                <a:alpha val="2376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5951399-79AD-A414-2D1E-97C9ABCFE474}"/>
                </a:ext>
              </a:extLst>
            </p:cNvPr>
            <p:cNvSpPr/>
            <p:nvPr userDrawn="1"/>
          </p:nvSpPr>
          <p:spPr>
            <a:xfrm>
              <a:off x="9024074" y="-735526"/>
              <a:ext cx="1795731" cy="1795731"/>
            </a:xfrm>
            <a:prstGeom prst="ellipse">
              <a:avLst/>
            </a:prstGeom>
            <a:solidFill>
              <a:schemeClr val="bg1">
                <a:alpha val="3424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2E56C7-A29C-14E1-E526-A6E5C0B45A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© 2023 Alumis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EF1DB-D250-EE2F-8E05-767F6EE973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6A0078D-6372-C74E-D258-05469E4B1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07964"/>
            <a:ext cx="7535180" cy="7803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9A65761-5620-3A9F-08DC-CD9A5BBB266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9768" y="1389062"/>
            <a:ext cx="704088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506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Skin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B42722-D716-7433-7228-B308AF7D14C0}"/>
              </a:ext>
            </a:extLst>
          </p:cNvPr>
          <p:cNvSpPr/>
          <p:nvPr userDrawn="1"/>
        </p:nvSpPr>
        <p:spPr>
          <a:xfrm flipH="1" flipV="1">
            <a:off x="9120560" y="-3"/>
            <a:ext cx="3071439" cy="68735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7A9DEB-A9F4-AE87-E038-924FDCADD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62" r="38533"/>
          <a:stretch/>
        </p:blipFill>
        <p:spPr>
          <a:xfrm>
            <a:off x="9528884" y="650986"/>
            <a:ext cx="2667889" cy="47441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BA850B7-2324-FF96-0085-C90F823D1A1B}"/>
              </a:ext>
            </a:extLst>
          </p:cNvPr>
          <p:cNvGrpSpPr/>
          <p:nvPr userDrawn="1"/>
        </p:nvGrpSpPr>
        <p:grpSpPr>
          <a:xfrm flipV="1">
            <a:off x="8571923" y="166114"/>
            <a:ext cx="3729356" cy="5746139"/>
            <a:chOff x="6012626" y="-735526"/>
            <a:chExt cx="4807179" cy="740683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9B545C04-8A7A-390E-9FA6-5681108F7B46}"/>
                </a:ext>
              </a:extLst>
            </p:cNvPr>
            <p:cNvPicPr>
              <a:picLocks/>
            </p:cNvPicPr>
            <p:nvPr userDrawn="1"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5165" r="12397"/>
            <a:stretch/>
          </p:blipFill>
          <p:spPr>
            <a:xfrm>
              <a:off x="6719827" y="-618234"/>
              <a:ext cx="3959120" cy="6885432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3899D10-1B87-54C6-B23D-E4337CD18829}"/>
                </a:ext>
              </a:extLst>
            </p:cNvPr>
            <p:cNvSpPr/>
            <p:nvPr userDrawn="1"/>
          </p:nvSpPr>
          <p:spPr>
            <a:xfrm>
              <a:off x="6012626" y="2961361"/>
              <a:ext cx="3709948" cy="3709948"/>
            </a:xfrm>
            <a:prstGeom prst="ellipse">
              <a:avLst/>
            </a:prstGeom>
            <a:solidFill>
              <a:schemeClr val="bg1">
                <a:alpha val="2376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5951399-79AD-A414-2D1E-97C9ABCFE474}"/>
                </a:ext>
              </a:extLst>
            </p:cNvPr>
            <p:cNvSpPr/>
            <p:nvPr userDrawn="1"/>
          </p:nvSpPr>
          <p:spPr>
            <a:xfrm>
              <a:off x="9024074" y="-735526"/>
              <a:ext cx="1795731" cy="1795731"/>
            </a:xfrm>
            <a:prstGeom prst="ellipse">
              <a:avLst/>
            </a:prstGeom>
            <a:solidFill>
              <a:schemeClr val="bg1">
                <a:alpha val="3424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2E56C7-A29C-14E1-E526-A6E5C0B45A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© 2023 Alumis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EF1DB-D250-EE2F-8E05-767F6EE973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6A0078D-6372-C74E-D258-05469E4B1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07964"/>
            <a:ext cx="8683990" cy="7803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889434D-41D6-48F4-7B4D-A4E7B304FF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798" y="1389888"/>
            <a:ext cx="835514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677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EA1FDF-785E-5013-817F-8F345546D3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275708-DFCD-4CFC-2EC6-1FD94F9C15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442"/>
          <a:stretch/>
        </p:blipFill>
        <p:spPr>
          <a:xfrm>
            <a:off x="1905917" y="613"/>
            <a:ext cx="10286081" cy="685738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3FAD61E-D6E2-A2F4-5F8C-FA9229AFA0F1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774"/>
          <a:stretch/>
        </p:blipFill>
        <p:spPr>
          <a:xfrm>
            <a:off x="1252158" y="0"/>
            <a:ext cx="655549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F0AAB4-511D-C8BA-92E9-8C0CDB256CA2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71961" y="514982"/>
            <a:ext cx="2719277" cy="698116"/>
          </a:xfrm>
          <a:prstGeom prst="rect">
            <a:avLst/>
          </a:prstGeom>
          <a:ln>
            <a:noFill/>
            <a:prstDash val="dash"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6AB2DD5-8D00-D72F-D6E7-922D0AC86A1B}"/>
              </a:ext>
            </a:extLst>
          </p:cNvPr>
          <p:cNvSpPr/>
          <p:nvPr userDrawn="1"/>
        </p:nvSpPr>
        <p:spPr>
          <a:xfrm>
            <a:off x="6379782" y="438354"/>
            <a:ext cx="1646468" cy="1646468"/>
          </a:xfrm>
          <a:prstGeom prst="ellipse">
            <a:avLst/>
          </a:prstGeom>
          <a:solidFill>
            <a:schemeClr val="accent3">
              <a:alpha val="4727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706AD8D-EBCC-AD37-E89D-E60244153A39}"/>
              </a:ext>
            </a:extLst>
          </p:cNvPr>
          <p:cNvSpPr/>
          <p:nvPr userDrawn="1"/>
        </p:nvSpPr>
        <p:spPr>
          <a:xfrm>
            <a:off x="9265186" y="4010833"/>
            <a:ext cx="2926814" cy="2847168"/>
          </a:xfrm>
          <a:custGeom>
            <a:avLst/>
            <a:gdLst>
              <a:gd name="connsiteX0" fmla="*/ 1821432 w 2286000"/>
              <a:gd name="connsiteY0" fmla="*/ 0 h 2223793"/>
              <a:gd name="connsiteX1" fmla="*/ 2188514 w 2286000"/>
              <a:gd name="connsiteY1" fmla="*/ 37005 h 2223793"/>
              <a:gd name="connsiteX2" fmla="*/ 2286000 w 2286000"/>
              <a:gd name="connsiteY2" fmla="*/ 62071 h 2223793"/>
              <a:gd name="connsiteX3" fmla="*/ 2286000 w 2286000"/>
              <a:gd name="connsiteY3" fmla="*/ 2223793 h 2223793"/>
              <a:gd name="connsiteX4" fmla="*/ 46076 w 2286000"/>
              <a:gd name="connsiteY4" fmla="*/ 2223793 h 2223793"/>
              <a:gd name="connsiteX5" fmla="*/ 37005 w 2286000"/>
              <a:gd name="connsiteY5" fmla="*/ 2188514 h 2223793"/>
              <a:gd name="connsiteX6" fmla="*/ 0 w 2286000"/>
              <a:gd name="connsiteY6" fmla="*/ 1821432 h 2223793"/>
              <a:gd name="connsiteX7" fmla="*/ 1821432 w 2286000"/>
              <a:gd name="connsiteY7" fmla="*/ 0 h 222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6000" h="2223793">
                <a:moveTo>
                  <a:pt x="1821432" y="0"/>
                </a:moveTo>
                <a:cubicBezTo>
                  <a:pt x="1947176" y="0"/>
                  <a:pt x="2069943" y="12742"/>
                  <a:pt x="2188514" y="37005"/>
                </a:cubicBezTo>
                <a:lnTo>
                  <a:pt x="2286000" y="62071"/>
                </a:lnTo>
                <a:lnTo>
                  <a:pt x="2286000" y="2223793"/>
                </a:lnTo>
                <a:lnTo>
                  <a:pt x="46076" y="2223793"/>
                </a:lnTo>
                <a:lnTo>
                  <a:pt x="37005" y="2188514"/>
                </a:lnTo>
                <a:cubicBezTo>
                  <a:pt x="12742" y="2069943"/>
                  <a:pt x="0" y="1947176"/>
                  <a:pt x="0" y="1821432"/>
                </a:cubicBezTo>
                <a:cubicBezTo>
                  <a:pt x="0" y="815483"/>
                  <a:pt x="815483" y="0"/>
                  <a:pt x="1821432" y="0"/>
                </a:cubicBezTo>
                <a:close/>
              </a:path>
            </a:pathLst>
          </a:cu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326B2D0-346E-EE20-6898-3EFFD0FCD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962" y="3996416"/>
            <a:ext cx="2909919" cy="978447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F87E40B-C7FE-22F4-478F-2D5BCCD62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62" y="1790466"/>
            <a:ext cx="4525963" cy="1447649"/>
          </a:xfrm>
        </p:spPr>
        <p:txBody>
          <a:bodyPr anchor="b">
            <a:normAutofit/>
          </a:bodyPr>
          <a:lstStyle>
            <a:lvl1pPr>
              <a:defRPr sz="4400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815881-EE37-257D-F1FB-6DA057778A9A}"/>
              </a:ext>
            </a:extLst>
          </p:cNvPr>
          <p:cNvSpPr txBox="1"/>
          <p:nvPr userDrawn="1"/>
        </p:nvSpPr>
        <p:spPr>
          <a:xfrm>
            <a:off x="2233983" y="6201857"/>
            <a:ext cx="5682967" cy="327867"/>
          </a:xfrm>
          <a:prstGeom prst="rect">
            <a:avLst/>
          </a:prstGeom>
          <a:noFill/>
          <a:effectLst>
            <a:outerShdw blurRad="38100" sx="102000" sy="102000" algn="ctr" rotWithShape="0">
              <a:prstClr val="black">
                <a:alpha val="55000"/>
              </a:prstClr>
            </a:outerShdw>
          </a:effectLst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i="1">
                <a:solidFill>
                  <a:schemeClr val="tx1">
                    <a:lumMod val="65000"/>
                    <a:lumOff val="35000"/>
                  </a:schemeClr>
                </a:solidFill>
              </a:rPr>
              <a:t>Transform Therapies.   </a:t>
            </a:r>
            <a:r>
              <a:rPr lang="en-US" sz="2800" b="1" i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Reimagine</a:t>
            </a:r>
            <a:r>
              <a:rPr lang="en-US" sz="2800" b="1" i="1">
                <a:solidFill>
                  <a:schemeClr val="tx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i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Lives.</a:t>
            </a:r>
          </a:p>
        </p:txBody>
      </p:sp>
    </p:spTree>
    <p:extLst>
      <p:ext uri="{BB962C8B-B14F-4D97-AF65-F5344CB8AC3E}">
        <p14:creationId xmlns:p14="http://schemas.microsoft.com/office/powerpoint/2010/main" val="8295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B7A9DEB-A9F4-AE87-E038-924FDCADD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62" r="18749"/>
          <a:stretch/>
        </p:blipFill>
        <p:spPr>
          <a:xfrm>
            <a:off x="-1" y="1869876"/>
            <a:ext cx="3942669" cy="474419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1B41F93-F19C-34FF-1141-DB3930C70C83}"/>
              </a:ext>
            </a:extLst>
          </p:cNvPr>
          <p:cNvGrpSpPr/>
          <p:nvPr userDrawn="1"/>
        </p:nvGrpSpPr>
        <p:grpSpPr>
          <a:xfrm>
            <a:off x="0" y="0"/>
            <a:ext cx="4506021" cy="6873557"/>
            <a:chOff x="0" y="0"/>
            <a:chExt cx="4506021" cy="687355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BA850B7-2324-FF96-0085-C90F823D1A1B}"/>
                </a:ext>
              </a:extLst>
            </p:cNvPr>
            <p:cNvGrpSpPr/>
            <p:nvPr userDrawn="1"/>
          </p:nvGrpSpPr>
          <p:grpSpPr>
            <a:xfrm flipH="1">
              <a:off x="0" y="1531917"/>
              <a:ext cx="4506021" cy="5341640"/>
              <a:chOff x="6383690" y="0"/>
              <a:chExt cx="5808310" cy="6885432"/>
            </a:xfrm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9B545C04-8A7A-390E-9FA6-5681108F7B46}"/>
                  </a:ext>
                </a:extLst>
              </p:cNvPr>
              <p:cNvPicPr>
                <a:picLocks/>
              </p:cNvPicPr>
              <p:nvPr userDrawn="1"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53880"/>
              <a:stretch/>
            </p:blipFill>
            <p:spPr>
              <a:xfrm>
                <a:off x="6563065" y="0"/>
                <a:ext cx="5628935" cy="6885432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3899D10-1B87-54C6-B23D-E4337CD18829}"/>
                  </a:ext>
                </a:extLst>
              </p:cNvPr>
              <p:cNvSpPr/>
              <p:nvPr userDrawn="1"/>
            </p:nvSpPr>
            <p:spPr>
              <a:xfrm>
                <a:off x="7109857" y="3175483"/>
                <a:ext cx="3709949" cy="3709949"/>
              </a:xfrm>
              <a:prstGeom prst="ellipse">
                <a:avLst/>
              </a:prstGeom>
              <a:solidFill>
                <a:schemeClr val="bg1">
                  <a:alpha val="2376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5951399-79AD-A414-2D1E-97C9ABCFE474}"/>
                  </a:ext>
                </a:extLst>
              </p:cNvPr>
              <p:cNvSpPr/>
              <p:nvPr userDrawn="1"/>
            </p:nvSpPr>
            <p:spPr>
              <a:xfrm>
                <a:off x="6383690" y="3096481"/>
                <a:ext cx="1795731" cy="1795731"/>
              </a:xfrm>
              <a:prstGeom prst="ellipse">
                <a:avLst/>
              </a:prstGeom>
              <a:solidFill>
                <a:schemeClr val="bg1">
                  <a:alpha val="3424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32AC82-3336-EE75-7FA0-557D2F973D5A}"/>
                </a:ext>
              </a:extLst>
            </p:cNvPr>
            <p:cNvSpPr/>
            <p:nvPr userDrawn="1"/>
          </p:nvSpPr>
          <p:spPr>
            <a:xfrm>
              <a:off x="0" y="0"/>
              <a:ext cx="4366864" cy="16625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9BFC58D-5BEA-0304-4543-F77E52668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1385"/>
            <a:ext cx="3510869" cy="1165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2E56C7-A29C-14E1-E526-A6E5C0B45A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© 2023 Alumis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EF1DB-D250-EE2F-8E05-767F6EE973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471013E9-64EA-78AA-CE88-3B1CD688C4B3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19100" y="6394559"/>
            <a:ext cx="1063170" cy="272946"/>
          </a:xfrm>
          <a:prstGeom prst="rect">
            <a:avLst/>
          </a:prstGeom>
          <a:ln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187408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B7A9DEB-A9F4-AE87-E038-924FDCADD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62" r="18749"/>
          <a:stretch/>
        </p:blipFill>
        <p:spPr>
          <a:xfrm>
            <a:off x="8391175" y="430015"/>
            <a:ext cx="3942669" cy="474419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1B41F93-F19C-34FF-1141-DB3930C70C83}"/>
              </a:ext>
            </a:extLst>
          </p:cNvPr>
          <p:cNvGrpSpPr/>
          <p:nvPr userDrawn="1"/>
        </p:nvGrpSpPr>
        <p:grpSpPr>
          <a:xfrm flipH="1" flipV="1">
            <a:off x="7827823" y="0"/>
            <a:ext cx="4506021" cy="6873557"/>
            <a:chOff x="0" y="0"/>
            <a:chExt cx="4506021" cy="687355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BA850B7-2324-FF96-0085-C90F823D1A1B}"/>
                </a:ext>
              </a:extLst>
            </p:cNvPr>
            <p:cNvGrpSpPr/>
            <p:nvPr userDrawn="1"/>
          </p:nvGrpSpPr>
          <p:grpSpPr>
            <a:xfrm flipH="1">
              <a:off x="0" y="1531917"/>
              <a:ext cx="4506021" cy="5341640"/>
              <a:chOff x="6383690" y="0"/>
              <a:chExt cx="5808310" cy="6885432"/>
            </a:xfrm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9B545C04-8A7A-390E-9FA6-5681108F7B46}"/>
                  </a:ext>
                </a:extLst>
              </p:cNvPr>
              <p:cNvPicPr>
                <a:picLocks/>
              </p:cNvPicPr>
              <p:nvPr userDrawn="1"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53880"/>
              <a:stretch/>
            </p:blipFill>
            <p:spPr>
              <a:xfrm>
                <a:off x="6563065" y="0"/>
                <a:ext cx="5628935" cy="6885432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3899D10-1B87-54C6-B23D-E4337CD18829}"/>
                  </a:ext>
                </a:extLst>
              </p:cNvPr>
              <p:cNvSpPr/>
              <p:nvPr userDrawn="1"/>
            </p:nvSpPr>
            <p:spPr>
              <a:xfrm>
                <a:off x="7109857" y="3175483"/>
                <a:ext cx="3709949" cy="3709949"/>
              </a:xfrm>
              <a:prstGeom prst="ellipse">
                <a:avLst/>
              </a:prstGeom>
              <a:solidFill>
                <a:schemeClr val="bg1">
                  <a:alpha val="2376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5951399-79AD-A414-2D1E-97C9ABCFE474}"/>
                  </a:ext>
                </a:extLst>
              </p:cNvPr>
              <p:cNvSpPr/>
              <p:nvPr userDrawn="1"/>
            </p:nvSpPr>
            <p:spPr>
              <a:xfrm>
                <a:off x="6383690" y="3096481"/>
                <a:ext cx="1795731" cy="1795731"/>
              </a:xfrm>
              <a:prstGeom prst="ellipse">
                <a:avLst/>
              </a:prstGeom>
              <a:solidFill>
                <a:schemeClr val="bg1">
                  <a:alpha val="3424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32AC82-3336-EE75-7FA0-557D2F973D5A}"/>
                </a:ext>
              </a:extLst>
            </p:cNvPr>
            <p:cNvSpPr/>
            <p:nvPr userDrawn="1"/>
          </p:nvSpPr>
          <p:spPr>
            <a:xfrm>
              <a:off x="0" y="0"/>
              <a:ext cx="4366864" cy="16625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2E56C7-A29C-14E1-E526-A6E5C0B45A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© 2023 Alumis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EF1DB-D250-EE2F-8E05-767F6EE973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6A0078D-6372-C74E-D258-05469E4B1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792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B3C305-CE87-C9C8-C1C7-CA0E41F041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© 2023 Alumis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9D07B-4A7C-84A8-94E6-CB951E2A34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8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D7E1E5-397C-A872-2E5D-94429C3E03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7091" y="160770"/>
            <a:ext cx="6674909" cy="609924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D0599EC-70A3-EDC6-4EBD-C6D62E40B8E8}"/>
              </a:ext>
            </a:extLst>
          </p:cNvPr>
          <p:cNvPicPr>
            <a:picLocks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2915" y="-9625"/>
            <a:ext cx="12204915" cy="68854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E33860-D779-AC7E-CE6C-6CAD2602E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21491"/>
            <a:ext cx="4525963" cy="5815013"/>
          </a:xfrm>
        </p:spPr>
        <p:txBody>
          <a:bodyPr anchor="ctr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0BF997-790B-E253-7250-CD21818AF69A}"/>
              </a:ext>
            </a:extLst>
          </p:cNvPr>
          <p:cNvSpPr/>
          <p:nvPr userDrawn="1"/>
        </p:nvSpPr>
        <p:spPr>
          <a:xfrm>
            <a:off x="6563065" y="2777936"/>
            <a:ext cx="3709949" cy="3709949"/>
          </a:xfrm>
          <a:prstGeom prst="ellipse">
            <a:avLst/>
          </a:prstGeom>
          <a:solidFill>
            <a:schemeClr val="bg1">
              <a:alpha val="2376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A8BC22-9A26-F672-4A28-BF9233E1C3CF}"/>
              </a:ext>
            </a:extLst>
          </p:cNvPr>
          <p:cNvSpPr/>
          <p:nvPr userDrawn="1"/>
        </p:nvSpPr>
        <p:spPr>
          <a:xfrm>
            <a:off x="5836898" y="2698934"/>
            <a:ext cx="1795731" cy="1795731"/>
          </a:xfrm>
          <a:prstGeom prst="ellipse">
            <a:avLst/>
          </a:prstGeom>
          <a:solidFill>
            <a:schemeClr val="bg1">
              <a:alpha val="342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961C676A-D595-686B-C48F-9F9C1470B53E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19100" y="6394559"/>
            <a:ext cx="1063170" cy="272946"/>
          </a:xfrm>
          <a:prstGeom prst="rect">
            <a:avLst/>
          </a:prstGeom>
          <a:ln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362028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lue Sub Head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A601A-D586-B901-81E1-F40CF5673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43000"/>
            <a:ext cx="11328399" cy="5029200"/>
          </a:xfrm>
        </p:spPr>
        <p:txBody>
          <a:bodyPr/>
          <a:lstStyle>
            <a:lvl1pPr marL="0" indent="0">
              <a:spcBef>
                <a:spcPts val="800"/>
              </a:spcBef>
              <a:spcAft>
                <a:spcPts val="200"/>
              </a:spcAft>
              <a:buFontTx/>
              <a:buNone/>
              <a:defRPr sz="2000" b="1">
                <a:solidFill>
                  <a:schemeClr val="accent2"/>
                </a:solidFill>
              </a:defRPr>
            </a:lvl1pPr>
            <a:lvl2pPr marL="173038" indent="-168275">
              <a:buClr>
                <a:schemeClr val="accent1"/>
              </a:buClr>
              <a:buFont typeface="System Font Regular"/>
              <a:buChar char="〉"/>
              <a:tabLst/>
              <a:defRPr sz="1800"/>
            </a:lvl2pPr>
            <a:lvl3pPr marL="461963" indent="-177800">
              <a:buFont typeface="System Font Regular"/>
              <a:buChar char="–"/>
              <a:tabLst/>
              <a:defRPr sz="1400"/>
            </a:lvl3pPr>
            <a:lvl4pPr marL="687388" indent="-177800">
              <a:tabLst/>
              <a:defRPr sz="1200"/>
            </a:lvl4pPr>
            <a:lvl5pPr marL="865188" indent="-177800">
              <a:tabLst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F5B758-1E51-FCC0-77FC-831E1B891B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28800" y="6492240"/>
            <a:ext cx="9601200" cy="230025"/>
          </a:xfrm>
        </p:spPr>
        <p:txBody>
          <a:bodyPr bIns="9144" anchor="b"/>
          <a:lstStyle>
            <a:lvl1pPr marL="0" indent="0">
              <a:spcBef>
                <a:spcPts val="200"/>
              </a:spcBef>
              <a:spcAft>
                <a:spcPts val="0"/>
              </a:spcAft>
              <a:buFontTx/>
              <a:buNone/>
              <a:defRPr sz="1200" b="0">
                <a:solidFill>
                  <a:schemeClr val="tx1"/>
                </a:solidFill>
              </a:defRPr>
            </a:lvl1pPr>
            <a:lvl2pPr marL="295275" indent="0">
              <a:buFontTx/>
              <a:buNone/>
              <a:defRPr/>
            </a:lvl2pPr>
            <a:lvl3pPr marL="520700" indent="0">
              <a:buFontTx/>
              <a:buNone/>
              <a:defRPr/>
            </a:lvl3pPr>
            <a:lvl4pPr marL="747713" indent="0">
              <a:buFontTx/>
              <a:buNone/>
              <a:defRPr/>
            </a:lvl4pPr>
            <a:lvl5pPr marL="973138" indent="0">
              <a:buFontTx/>
              <a:buNone/>
              <a:defRPr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D603CD-B438-2464-CEA9-213C44EB6CB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Confidential © 2023 Alumis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A6387D-A6DD-C437-E2D9-6FA5082659C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ED38A68-E94F-F7D6-D9B2-5BAB980E6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597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541A0FC-2F49-B451-8F30-38BFC5640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487836"/>
            <a:ext cx="11328399" cy="4684363"/>
          </a:xfrm>
        </p:spPr>
        <p:txBody>
          <a:bodyPr/>
          <a:lstStyle>
            <a:lvl1pPr marL="0" indent="0">
              <a:spcAft>
                <a:spcPts val="400"/>
              </a:spcAft>
              <a:buFontTx/>
              <a:buNone/>
              <a:defRPr sz="2000" b="1">
                <a:solidFill>
                  <a:schemeClr val="accent2"/>
                </a:solidFill>
              </a:defRPr>
            </a:lvl1pPr>
            <a:lvl2pPr marL="173038" indent="-168275">
              <a:buClr>
                <a:schemeClr val="accent1"/>
              </a:buClr>
              <a:buFont typeface="System Font Regular"/>
              <a:buChar char="〉"/>
              <a:tabLst/>
              <a:defRPr/>
            </a:lvl2pPr>
            <a:lvl3pPr marL="347663" indent="-174625">
              <a:buFont typeface="System Font Regular"/>
              <a:buChar char="–"/>
              <a:tabLst/>
              <a:defRPr/>
            </a:lvl3pPr>
            <a:lvl4pPr marL="571500" indent="-168275">
              <a:tabLst/>
              <a:defRPr/>
            </a:lvl4pPr>
            <a:lvl5pPr marL="746125" indent="-174625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F9931E5-2E09-937B-9157-376DA473C8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28798" y="6492240"/>
            <a:ext cx="9601200" cy="228600"/>
          </a:xfrm>
        </p:spPr>
        <p:txBody>
          <a:bodyPr bIns="9144" anchor="b"/>
          <a:lstStyle>
            <a:lvl1pPr marL="0" indent="0">
              <a:spcBef>
                <a:spcPts val="20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1pPr>
            <a:lvl2pPr marL="295275" indent="0">
              <a:buFontTx/>
              <a:buNone/>
              <a:defRPr/>
            </a:lvl2pPr>
            <a:lvl3pPr marL="520700" indent="0">
              <a:buFontTx/>
              <a:buNone/>
              <a:defRPr/>
            </a:lvl3pPr>
            <a:lvl4pPr marL="747713" indent="0">
              <a:buFontTx/>
              <a:buNone/>
              <a:defRPr/>
            </a:lvl4pPr>
            <a:lvl5pPr marL="973138" indent="0">
              <a:buFontTx/>
              <a:buNone/>
              <a:defRPr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07FFE-891B-336B-4890-08005D4500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© 2023 Alumis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B2AF4-D6C2-6ADD-42BE-238817E1E81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7604C06-0B8B-DEA7-C303-CAB0EDB86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A49E4A-5A84-4601-7CDA-E0AC9A1C57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856849"/>
            <a:ext cx="11341100" cy="333157"/>
          </a:xfrm>
        </p:spPr>
        <p:txBody>
          <a:bodyPr bIns="0" anchor="t" anchorCtr="0"/>
          <a:lstStyle>
            <a:lvl1pPr marL="0" indent="0">
              <a:buFontTx/>
              <a:buNone/>
              <a:defRPr sz="2000">
                <a:solidFill>
                  <a:schemeClr val="accent2"/>
                </a:solidFill>
              </a:defRPr>
            </a:lvl1pPr>
            <a:lvl2pPr marL="295275" indent="0">
              <a:buFontTx/>
              <a:buNone/>
              <a:defRPr/>
            </a:lvl2pPr>
            <a:lvl3pPr marL="520700" indent="0">
              <a:buFontTx/>
              <a:buNone/>
              <a:defRPr/>
            </a:lvl3pPr>
            <a:lvl4pPr marL="747713" indent="0">
              <a:buFontTx/>
              <a:buNone/>
              <a:defRPr/>
            </a:lvl4pPr>
            <a:lvl5pPr marL="973138" indent="0">
              <a:buFontTx/>
              <a:buNone/>
              <a:defRPr/>
            </a:lvl5pPr>
          </a:lstStyle>
          <a:p>
            <a:pPr lvl="0"/>
            <a:r>
              <a:rPr lang="en-US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73641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DA8C6A8-26DE-66A2-7840-2BA32E4FC9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28800" y="6492240"/>
            <a:ext cx="9601200" cy="228600"/>
          </a:xfrm>
        </p:spPr>
        <p:txBody>
          <a:bodyPr bIns="9144" anchor="b"/>
          <a:lstStyle>
            <a:lvl1pPr marL="0" indent="0">
              <a:spcBef>
                <a:spcPts val="20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1pPr>
            <a:lvl2pPr marL="295275" indent="0">
              <a:buFontTx/>
              <a:buNone/>
              <a:defRPr/>
            </a:lvl2pPr>
            <a:lvl3pPr marL="520700" indent="0">
              <a:buFontTx/>
              <a:buNone/>
              <a:defRPr/>
            </a:lvl3pPr>
            <a:lvl4pPr marL="747713" indent="0">
              <a:buFontTx/>
              <a:buNone/>
              <a:defRPr/>
            </a:lvl4pPr>
            <a:lvl5pPr marL="973138" indent="0">
              <a:buFontTx/>
              <a:buNone/>
              <a:defRPr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DEB5EA-E5EE-E504-C271-59D1D09D9B4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Confidential © 2023 Alumis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D9495-5DD4-16FA-9CB2-B0DF8DA5D23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90DAF55-2DF1-A558-C67D-4F9491F69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121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all - Sub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52C260-C8F8-FD75-4F9F-C74658D9F5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© 2023 Alumis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1B1E-0F94-0870-870D-EFE4A2A9AF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5325E91-2876-416A-3261-0E084B8B3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10312"/>
            <a:ext cx="11341100" cy="7803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31ED712-081E-6AA3-132A-C7BD81F934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572235"/>
            <a:ext cx="11341100" cy="365125"/>
          </a:xfrm>
        </p:spPr>
        <p:txBody>
          <a:bodyPr bIns="0" anchor="t"/>
          <a:lstStyle>
            <a:lvl1pPr marL="0" indent="0">
              <a:buFontTx/>
              <a:buNone/>
              <a:defRPr sz="2000" b="0" i="0">
                <a:solidFill>
                  <a:schemeClr val="accent2"/>
                </a:solidFill>
              </a:defRPr>
            </a:lvl1pPr>
            <a:lvl2pPr marL="295275" indent="0">
              <a:buFontTx/>
              <a:buNone/>
              <a:defRPr/>
            </a:lvl2pPr>
            <a:lvl3pPr marL="520700" indent="0">
              <a:buFontTx/>
              <a:buNone/>
              <a:defRPr/>
            </a:lvl3pPr>
            <a:lvl4pPr marL="747713" indent="0">
              <a:buFontTx/>
              <a:buNone/>
              <a:defRPr/>
            </a:lvl4pPr>
            <a:lvl5pPr marL="973138" indent="0">
              <a:buFontTx/>
              <a:buNone/>
              <a:defRPr/>
            </a:lvl5pPr>
          </a:lstStyle>
          <a:p>
            <a:pPr lvl="0"/>
            <a:r>
              <a:rPr lang="en-US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243734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2" userDrawn="1">
          <p15:clr>
            <a:srgbClr val="FBAE40"/>
          </p15:clr>
        </p15:guide>
        <p15:guide id="2" orient="horz" pos="50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igh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DA8C6A8-26DE-66A2-7840-2BA32E4FC9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5400" y="6488085"/>
            <a:ext cx="9601200" cy="228600"/>
          </a:xfrm>
        </p:spPr>
        <p:txBody>
          <a:bodyPr bIns="9144" anchor="b"/>
          <a:lstStyle>
            <a:lvl1pPr marL="0" indent="0" algn="ctr">
              <a:spcBef>
                <a:spcPts val="200"/>
              </a:spcBef>
              <a:spcAft>
                <a:spcPts val="0"/>
              </a:spcAft>
              <a:buFontTx/>
              <a:buNone/>
              <a:defRPr sz="1000">
                <a:solidFill>
                  <a:schemeClr val="tx1"/>
                </a:solidFill>
              </a:defRPr>
            </a:lvl1pPr>
            <a:lvl2pPr marL="295275" indent="0">
              <a:buFontTx/>
              <a:buNone/>
              <a:defRPr/>
            </a:lvl2pPr>
            <a:lvl3pPr marL="520700" indent="0">
              <a:buFontTx/>
              <a:buNone/>
              <a:defRPr/>
            </a:lvl3pPr>
            <a:lvl4pPr marL="747713" indent="0">
              <a:buFontTx/>
              <a:buNone/>
              <a:defRPr/>
            </a:lvl4pPr>
            <a:lvl5pPr marL="973138" indent="0">
              <a:buFontTx/>
              <a:buNone/>
              <a:defRPr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DEB5EA-E5EE-E504-C271-59D1D09D9B4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Confidential © 2023 Alumis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D9495-5DD4-16FA-9CB2-B0DF8DA5D23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90DAF55-2DF1-A558-C67D-4F9491F69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10312"/>
            <a:ext cx="11341100" cy="7803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726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3902E3-2865-4E85-3D50-1B428FDBB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7964"/>
            <a:ext cx="11341100" cy="7803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51EAE-90D2-8444-F9C5-43B16573B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146132"/>
            <a:ext cx="11341100" cy="4565736"/>
          </a:xfrm>
          <a:prstGeom prst="rect">
            <a:avLst/>
          </a:prstGeom>
        </p:spPr>
        <p:txBody>
          <a:bodyPr vert="horz" lIns="0" tIns="0" rIns="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F6FEC-9767-D45D-6B30-248508991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10470945" y="4765756"/>
            <a:ext cx="3038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Confidential © 2023 Alumis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4A4579-D2EE-0611-EFBC-CF25D574B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206" y="6431506"/>
            <a:ext cx="476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9DE1A3D-12C6-9D47-AB7C-32D0361870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1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695" r:id="rId3"/>
    <p:sldLayoutId id="2147483712" r:id="rId4"/>
    <p:sldLayoutId id="2147483703" r:id="rId5"/>
    <p:sldLayoutId id="2147483705" r:id="rId6"/>
    <p:sldLayoutId id="2147483762" r:id="rId7"/>
    <p:sldLayoutId id="2147483763" r:id="rId8"/>
    <p:sldLayoutId id="2147483706" r:id="rId9"/>
    <p:sldLayoutId id="2147483749" r:id="rId10"/>
    <p:sldLayoutId id="2147483752" r:id="rId11"/>
    <p:sldLayoutId id="2147483750" r:id="rId12"/>
    <p:sldLayoutId id="2147483751" r:id="rId13"/>
    <p:sldLayoutId id="2147483707" r:id="rId14"/>
    <p:sldLayoutId id="2147483766" r:id="rId15"/>
    <p:sldLayoutId id="2147483726" r:id="rId16"/>
    <p:sldLayoutId id="2147483754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773" r:id="rId24"/>
    <p:sldLayoutId id="2147483747" r:id="rId25"/>
    <p:sldLayoutId id="2147483724" r:id="rId26"/>
    <p:sldLayoutId id="2147483746" r:id="rId27"/>
    <p:sldLayoutId id="2147483725" r:id="rId28"/>
    <p:sldLayoutId id="2147483728" r:id="rId29"/>
    <p:sldLayoutId id="2147483722" r:id="rId30"/>
    <p:sldLayoutId id="2147483723" r:id="rId31"/>
    <p:sldLayoutId id="2147483748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93688" indent="-282575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Clr>
          <a:schemeClr val="accent1"/>
        </a:buClr>
        <a:buFont typeface="System Font Regular"/>
        <a:buChar char="〉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7850" indent="-233363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System Font Regular"/>
        <a:buChar char="–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1688" indent="-223838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4725" indent="-173038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938" indent="-17780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64" userDrawn="1">
          <p15:clr>
            <a:srgbClr val="F26B43"/>
          </p15:clr>
        </p15:guide>
        <p15:guide id="4" pos="7416" userDrawn="1">
          <p15:clr>
            <a:srgbClr val="F26B43"/>
          </p15:clr>
        </p15:guide>
        <p15:guide id="5" orient="horz" pos="432" userDrawn="1">
          <p15:clr>
            <a:srgbClr val="F26B43"/>
          </p15:clr>
        </p15:guide>
        <p15:guide id="6" orient="horz" pos="42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B7BE00-0D0A-C3D0-CD14-32E4A6882E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0E9E4B6E-7765-B06A-04E4-0FF25222D8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49206" y="6431506"/>
            <a:ext cx="4761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09DE1A3D-12C6-9D47-AB7C-32D036187070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53BB2-3EB1-C0C7-4B54-959ED34B95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8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1AB619-E42E-5B6D-DC2F-6327EA9D36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0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228885-9B17-9368-38D5-4742709C85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9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2A1567-ED8B-B3D6-C501-5DEDBD1DA2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5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312FEC-D970-0C59-2A8B-DEBA600754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4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3B0EE0-9E57-F41B-FC57-4733E43968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0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A5D084-3BC6-A43B-C0E9-7B70C10174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FB02AD-2503-0C91-4A49-47BBF9E7F0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A097D-9BD5-41C1-7F5D-883E559F00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5CB2FC-30AD-7BC1-1445-821523396D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77A04C-D338-8EFE-B68C-B7D573609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7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77BE80-B6C9-C205-1D6A-09CBD77086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17E439-CB87-1D75-92C9-F40B4C239D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8C0CB-3736-F944-964E-7C550124D72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0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9F2499-BE51-91A5-5DC5-7581EA65E4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2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FCC3F0-A544-46A3-CBF4-9F75DA323A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098119-AA6F-CD1A-9E10-74E5891CB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D72422-891F-7C1B-6890-A23EDFA8F9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7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BC95E8-665B-8DF4-10A8-566C432A64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4254A5-7027-7092-F6AB-B7861AE635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DE1A3D-12C6-9D47-AB7C-32D03618707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1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LUMIS 2023">
  <a:themeElements>
    <a:clrScheme name="ALUMIS 2023">
      <a:dk1>
        <a:srgbClr val="000000"/>
      </a:dk1>
      <a:lt1>
        <a:srgbClr val="FFFFFF"/>
      </a:lt1>
      <a:dk2>
        <a:srgbClr val="DED0BE"/>
      </a:dk2>
      <a:lt2>
        <a:srgbClr val="D6DEEC"/>
      </a:lt2>
      <a:accent1>
        <a:srgbClr val="D32737"/>
      </a:accent1>
      <a:accent2>
        <a:srgbClr val="0069AA"/>
      </a:accent2>
      <a:accent3>
        <a:srgbClr val="FFA396"/>
      </a:accent3>
      <a:accent4>
        <a:srgbClr val="783C78"/>
      </a:accent4>
      <a:accent5>
        <a:srgbClr val="77CBFF"/>
      </a:accent5>
      <a:accent6>
        <a:srgbClr val="E56957"/>
      </a:accent6>
      <a:hlink>
        <a:srgbClr val="32517D"/>
      </a:hlink>
      <a:folHlink>
        <a:srgbClr val="630000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lumis Master-Clean" id="{B8688D07-801D-1747-99FF-A6E5F23235CE}" vid="{31A65D31-CA04-C74E-83B3-234A32B7FD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tendedUse xmlns="e49b30d0-b7fe-4eac-8e80-3e9caa0ccd40">Proactive</IntendedUse>
    <ApprovalDate xmlns="e49b30d0-b7fe-4eac-8e80-3e9caa0ccd40">2026-03-26T07:00:00+00:00</ApprovalDat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209B2C09777D43B2BAF17E8C854690" ma:contentTypeVersion="6" ma:contentTypeDescription="Create a new document." ma:contentTypeScope="" ma:versionID="11b38d2ecdcc80108154969a1ee8adb4">
  <xsd:schema xmlns:xsd="http://www.w3.org/2001/XMLSchema" xmlns:xs="http://www.w3.org/2001/XMLSchema" xmlns:p="http://schemas.microsoft.com/office/2006/metadata/properties" xmlns:ns2="e49b30d0-b7fe-4eac-8e80-3e9caa0ccd40" targetNamespace="http://schemas.microsoft.com/office/2006/metadata/properties" ma:root="true" ma:fieldsID="3d614054e26b0500900e0a06299f08a5" ns2:_="">
    <xsd:import namespace="e49b30d0-b7fe-4eac-8e80-3e9caa0ccd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2:ApprovalDate" minOccurs="0"/>
                <xsd:element ref="ns2:IntendedUse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9b30d0-b7fe-4eac-8e80-3e9caa0ccd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ApprovalDate" ma:index="12" nillable="true" ma:displayName="Approval Date" ma:format="DateOnly" ma:internalName="ApprovalDate">
      <xsd:simpleType>
        <xsd:restriction base="dms:DateTime"/>
      </xsd:simpleType>
    </xsd:element>
    <xsd:element name="IntendedUse" ma:index="13" ma:displayName="Intended Use" ma:format="Dropdown" ma:internalName="IntendedUse">
      <xsd:simpleType>
        <xsd:restriction base="dms:Choice">
          <xsd:enumeration value="Proactive"/>
          <xsd:enumeration value="Reactive"/>
          <xsd:enumeration value="Slide Library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E7799B-41C8-4DB2-A56A-74303B33E0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BD67A4-F3EB-47A0-8DCB-40AEC832A666}">
  <ds:schemaRefs>
    <ds:schemaRef ds:uri="b6f66026-159b-42a0-aa4c-1445cb3a002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a6c5728a-6ec9-4c5c-a011-effb175a2f6e"/>
    <ds:schemaRef ds:uri="http://purl.org/dc/dcmitype/"/>
    <ds:schemaRef ds:uri="http://purl.org/dc/terms/"/>
    <ds:schemaRef ds:uri="e49b30d0-b7fe-4eac-8e80-3e9caa0ccd40"/>
  </ds:schemaRefs>
</ds:datastoreItem>
</file>

<file path=customXml/itemProps3.xml><?xml version="1.0" encoding="utf-8"?>
<ds:datastoreItem xmlns:ds="http://schemas.openxmlformats.org/officeDocument/2006/customXml" ds:itemID="{C431D700-E8C5-4EC1-8406-201BD4D062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9b30d0-b7fe-4eac-8e80-3e9caa0ccd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12</TotalTime>
  <Words>21</Words>
  <Application>Microsoft Office PowerPoint</Application>
  <PresentationFormat>Widescreen</PresentationFormat>
  <Paragraphs>21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System Font Regular</vt:lpstr>
      <vt:lpstr>ALUMIS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Envudeucitinib_ONWARD 1 and 2_AAD 2026</dc:title>
  <dc:creator>Toni Simien</dc:creator>
  <cp:lastModifiedBy>Amanda Villavicencio, MA</cp:lastModifiedBy>
  <cp:revision>64</cp:revision>
  <cp:lastPrinted>2023-08-30T19:22:40Z</cp:lastPrinted>
  <dcterms:created xsi:type="dcterms:W3CDTF">2024-01-26T05:04:40Z</dcterms:created>
  <dcterms:modified xsi:type="dcterms:W3CDTF">2026-04-03T15:03:21Z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0x010100A7209B2C09777D43B2BAF17E8C854690</vt:lpwstr>
  </property>
  <property fmtid="{D5CDD505-2E9C-101B-9397-08002B2CF9AE}" pid="4" name="Confidential">
    <vt:lpwstr>1</vt:lpwstr>
  </property>
  <property fmtid="{D5CDD505-2E9C-101B-9397-08002B2CF9AE}" pid="5" name="Restricted">
    <vt:lpwstr>1</vt:lpwstr>
  </property>
</Properties>
</file>